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6A3BD-C74C-EF96-D8CF-F71F6C253384}" v="19" dt="2021-03-26T07:57:55.005"/>
    <p1510:client id="{FA5784DA-C21A-4BA3-B152-8A49BE0CB590}" v="1" dt="2021-03-24T15:55:23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é Sies" userId="835da443-306b-44f9-8310-a687317e6825" providerId="ADAL" clId="{9F5B4256-31BC-4BA8-BDFB-1D0AD5935E44}"/>
    <pc:docChg chg="undo custSel addSld delSld modSld sldOrd">
      <pc:chgData name="Salomé Sies" userId="835da443-306b-44f9-8310-a687317e6825" providerId="ADAL" clId="{9F5B4256-31BC-4BA8-BDFB-1D0AD5935E44}" dt="2021-03-16T13:22:21.923" v="1972" actId="20577"/>
      <pc:docMkLst>
        <pc:docMk/>
      </pc:docMkLst>
      <pc:sldChg chg="modSp mod">
        <pc:chgData name="Salomé Sies" userId="835da443-306b-44f9-8310-a687317e6825" providerId="ADAL" clId="{9F5B4256-31BC-4BA8-BDFB-1D0AD5935E44}" dt="2021-03-16T12:26:19.048" v="71" actId="20577"/>
        <pc:sldMkLst>
          <pc:docMk/>
          <pc:sldMk cId="3351439039" sldId="256"/>
        </pc:sldMkLst>
        <pc:spChg chg="mod">
          <ac:chgData name="Salomé Sies" userId="835da443-306b-44f9-8310-a687317e6825" providerId="ADAL" clId="{9F5B4256-31BC-4BA8-BDFB-1D0AD5935E44}" dt="2021-03-16T12:26:11.586" v="43" actId="404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Salomé Sies" userId="835da443-306b-44f9-8310-a687317e6825" providerId="ADAL" clId="{9F5B4256-31BC-4BA8-BDFB-1D0AD5935E44}" dt="2021-03-16T12:26:19.048" v="71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addSp delSp modSp new mod setBg">
        <pc:chgData name="Salomé Sies" userId="835da443-306b-44f9-8310-a687317e6825" providerId="ADAL" clId="{9F5B4256-31BC-4BA8-BDFB-1D0AD5935E44}" dt="2021-03-16T12:55:31.019" v="1352" actId="20577"/>
        <pc:sldMkLst>
          <pc:docMk/>
          <pc:sldMk cId="1417880103" sldId="257"/>
        </pc:sldMkLst>
        <pc:spChg chg="mod">
          <ac:chgData name="Salomé Sies" userId="835da443-306b-44f9-8310-a687317e6825" providerId="ADAL" clId="{9F5B4256-31BC-4BA8-BDFB-1D0AD5935E44}" dt="2021-03-16T12:55:31.019" v="1352" actId="20577"/>
          <ac:spMkLst>
            <pc:docMk/>
            <pc:sldMk cId="1417880103" sldId="257"/>
            <ac:spMk id="2" creationId="{381AD45C-B2E3-4638-A162-D075E2CAE71E}"/>
          </ac:spMkLst>
        </pc:spChg>
        <pc:spChg chg="del mod">
          <ac:chgData name="Salomé Sies" userId="835da443-306b-44f9-8310-a687317e6825" providerId="ADAL" clId="{9F5B4256-31BC-4BA8-BDFB-1D0AD5935E44}" dt="2021-03-16T12:32:31.626" v="264" actId="26606"/>
          <ac:spMkLst>
            <pc:docMk/>
            <pc:sldMk cId="1417880103" sldId="257"/>
            <ac:spMk id="3" creationId="{875370A9-B8BA-4263-AA20-B45D84B5B5ED}"/>
          </ac:spMkLst>
        </pc:spChg>
        <pc:spChg chg="add">
          <ac:chgData name="Salomé Sies" userId="835da443-306b-44f9-8310-a687317e6825" providerId="ADAL" clId="{9F5B4256-31BC-4BA8-BDFB-1D0AD5935E44}" dt="2021-03-16T12:32:31.626" v="264" actId="26606"/>
          <ac:spMkLst>
            <pc:docMk/>
            <pc:sldMk cId="1417880103" sldId="257"/>
            <ac:spMk id="9" creationId="{FC695245-44E3-4A14-900A-D06036644A4E}"/>
          </ac:spMkLst>
        </pc:spChg>
        <pc:graphicFrameChg chg="add">
          <ac:chgData name="Salomé Sies" userId="835da443-306b-44f9-8310-a687317e6825" providerId="ADAL" clId="{9F5B4256-31BC-4BA8-BDFB-1D0AD5935E44}" dt="2021-03-16T12:32:31.626" v="264" actId="26606"/>
          <ac:graphicFrameMkLst>
            <pc:docMk/>
            <pc:sldMk cId="1417880103" sldId="257"/>
            <ac:graphicFrameMk id="5" creationId="{DF2DD546-FCE5-48BB-96FA-361891BBED83}"/>
          </ac:graphicFrameMkLst>
        </pc:graphicFrameChg>
      </pc:sldChg>
      <pc:sldChg chg="addSp modSp new mod setBg setClrOvrMap">
        <pc:chgData name="Salomé Sies" userId="835da443-306b-44f9-8310-a687317e6825" providerId="ADAL" clId="{9F5B4256-31BC-4BA8-BDFB-1D0AD5935E44}" dt="2021-03-16T12:41:44.701" v="534" actId="13926"/>
        <pc:sldMkLst>
          <pc:docMk/>
          <pc:sldMk cId="1109880124" sldId="258"/>
        </pc:sldMkLst>
        <pc:spChg chg="mod">
          <ac:chgData name="Salomé Sies" userId="835da443-306b-44f9-8310-a687317e6825" providerId="ADAL" clId="{9F5B4256-31BC-4BA8-BDFB-1D0AD5935E44}" dt="2021-03-16T12:41:32.360" v="532" actId="26606"/>
          <ac:spMkLst>
            <pc:docMk/>
            <pc:sldMk cId="1109880124" sldId="258"/>
            <ac:spMk id="2" creationId="{65D04317-2B10-4EE7-AC97-A0FD0E1C874C}"/>
          </ac:spMkLst>
        </pc:spChg>
        <pc:spChg chg="mod">
          <ac:chgData name="Salomé Sies" userId="835da443-306b-44f9-8310-a687317e6825" providerId="ADAL" clId="{9F5B4256-31BC-4BA8-BDFB-1D0AD5935E44}" dt="2021-03-16T12:41:44.701" v="534" actId="13926"/>
          <ac:spMkLst>
            <pc:docMk/>
            <pc:sldMk cId="1109880124" sldId="258"/>
            <ac:spMk id="3" creationId="{EF9C1D0B-38BC-4821-B3A5-C17C3483E6E7}"/>
          </ac:spMkLst>
        </pc:spChg>
        <pc:spChg chg="add">
          <ac:chgData name="Salomé Sies" userId="835da443-306b-44f9-8310-a687317e6825" providerId="ADAL" clId="{9F5B4256-31BC-4BA8-BDFB-1D0AD5935E44}" dt="2021-03-16T12:41:32.360" v="532" actId="26606"/>
          <ac:spMkLst>
            <pc:docMk/>
            <pc:sldMk cId="1109880124" sldId="258"/>
            <ac:spMk id="8" creationId="{7B2A1016-34C3-4BE4-94F4-F4215EA18EAB}"/>
          </ac:spMkLst>
        </pc:spChg>
        <pc:spChg chg="add">
          <ac:chgData name="Salomé Sies" userId="835da443-306b-44f9-8310-a687317e6825" providerId="ADAL" clId="{9F5B4256-31BC-4BA8-BDFB-1D0AD5935E44}" dt="2021-03-16T12:41:32.360" v="532" actId="26606"/>
          <ac:spMkLst>
            <pc:docMk/>
            <pc:sldMk cId="1109880124" sldId="258"/>
            <ac:spMk id="10" creationId="{4BBFA14D-8E4F-42D4-B5A0-9588A6A45452}"/>
          </ac:spMkLst>
        </pc:spChg>
        <pc:cxnChg chg="add">
          <ac:chgData name="Salomé Sies" userId="835da443-306b-44f9-8310-a687317e6825" providerId="ADAL" clId="{9F5B4256-31BC-4BA8-BDFB-1D0AD5935E44}" dt="2021-03-16T12:41:32.360" v="532" actId="26606"/>
          <ac:cxnSpMkLst>
            <pc:docMk/>
            <pc:sldMk cId="1109880124" sldId="258"/>
            <ac:cxnSpMk id="12" creationId="{610B2B88-1A1B-486B-9366-918FE2E71D41}"/>
          </ac:cxnSpMkLst>
        </pc:cxnChg>
      </pc:sldChg>
      <pc:sldChg chg="modSp add mod">
        <pc:chgData name="Salomé Sies" userId="835da443-306b-44f9-8310-a687317e6825" providerId="ADAL" clId="{9F5B4256-31BC-4BA8-BDFB-1D0AD5935E44}" dt="2021-03-16T12:45:41.802" v="850" actId="20577"/>
        <pc:sldMkLst>
          <pc:docMk/>
          <pc:sldMk cId="3782922408" sldId="259"/>
        </pc:sldMkLst>
        <pc:spChg chg="mod">
          <ac:chgData name="Salomé Sies" userId="835da443-306b-44f9-8310-a687317e6825" providerId="ADAL" clId="{9F5B4256-31BC-4BA8-BDFB-1D0AD5935E44}" dt="2021-03-16T12:45:41.802" v="850" actId="20577"/>
          <ac:spMkLst>
            <pc:docMk/>
            <pc:sldMk cId="3782922408" sldId="259"/>
            <ac:spMk id="3" creationId="{EF9C1D0B-38BC-4821-B3A5-C17C3483E6E7}"/>
          </ac:spMkLst>
        </pc:spChg>
      </pc:sldChg>
      <pc:sldChg chg="modSp add mod ord">
        <pc:chgData name="Salomé Sies" userId="835da443-306b-44f9-8310-a687317e6825" providerId="ADAL" clId="{9F5B4256-31BC-4BA8-BDFB-1D0AD5935E44}" dt="2021-03-16T12:48:32.612" v="1111" actId="20577"/>
        <pc:sldMkLst>
          <pc:docMk/>
          <pc:sldMk cId="493234498" sldId="260"/>
        </pc:sldMkLst>
        <pc:spChg chg="mod">
          <ac:chgData name="Salomé Sies" userId="835da443-306b-44f9-8310-a687317e6825" providerId="ADAL" clId="{9F5B4256-31BC-4BA8-BDFB-1D0AD5935E44}" dt="2021-03-16T12:46:48.686" v="860" actId="20577"/>
          <ac:spMkLst>
            <pc:docMk/>
            <pc:sldMk cId="493234498" sldId="260"/>
            <ac:spMk id="2" creationId="{65D04317-2B10-4EE7-AC97-A0FD0E1C874C}"/>
          </ac:spMkLst>
        </pc:spChg>
        <pc:spChg chg="mod">
          <ac:chgData name="Salomé Sies" userId="835da443-306b-44f9-8310-a687317e6825" providerId="ADAL" clId="{9F5B4256-31BC-4BA8-BDFB-1D0AD5935E44}" dt="2021-03-16T12:48:32.612" v="1111" actId="20577"/>
          <ac:spMkLst>
            <pc:docMk/>
            <pc:sldMk cId="493234498" sldId="260"/>
            <ac:spMk id="3" creationId="{EF9C1D0B-38BC-4821-B3A5-C17C3483E6E7}"/>
          </ac:spMkLst>
        </pc:spChg>
      </pc:sldChg>
      <pc:sldChg chg="modSp add mod">
        <pc:chgData name="Salomé Sies" userId="835da443-306b-44f9-8310-a687317e6825" providerId="ADAL" clId="{9F5B4256-31BC-4BA8-BDFB-1D0AD5935E44}" dt="2021-03-16T12:51:13.787" v="1329" actId="20577"/>
        <pc:sldMkLst>
          <pc:docMk/>
          <pc:sldMk cId="3799306953" sldId="261"/>
        </pc:sldMkLst>
        <pc:spChg chg="mod">
          <ac:chgData name="Salomé Sies" userId="835da443-306b-44f9-8310-a687317e6825" providerId="ADAL" clId="{9F5B4256-31BC-4BA8-BDFB-1D0AD5935E44}" dt="2021-03-16T12:51:13.787" v="1329" actId="20577"/>
          <ac:spMkLst>
            <pc:docMk/>
            <pc:sldMk cId="3799306953" sldId="261"/>
            <ac:spMk id="3" creationId="{EF9C1D0B-38BC-4821-B3A5-C17C3483E6E7}"/>
          </ac:spMkLst>
        </pc:spChg>
      </pc:sldChg>
      <pc:sldChg chg="modSp new del mod">
        <pc:chgData name="Salomé Sies" userId="835da443-306b-44f9-8310-a687317e6825" providerId="ADAL" clId="{9F5B4256-31BC-4BA8-BDFB-1D0AD5935E44}" dt="2021-03-16T13:03:56.579" v="1418" actId="47"/>
        <pc:sldMkLst>
          <pc:docMk/>
          <pc:sldMk cId="3312209439" sldId="262"/>
        </pc:sldMkLst>
        <pc:spChg chg="mod">
          <ac:chgData name="Salomé Sies" userId="835da443-306b-44f9-8310-a687317e6825" providerId="ADAL" clId="{9F5B4256-31BC-4BA8-BDFB-1D0AD5935E44}" dt="2021-03-16T13:03:05.289" v="1364" actId="20577"/>
          <ac:spMkLst>
            <pc:docMk/>
            <pc:sldMk cId="3312209439" sldId="262"/>
            <ac:spMk id="2" creationId="{ACAAB3E2-7000-4CB3-A3DC-B060D25335F3}"/>
          </ac:spMkLst>
        </pc:spChg>
        <pc:spChg chg="mod">
          <ac:chgData name="Salomé Sies" userId="835da443-306b-44f9-8310-a687317e6825" providerId="ADAL" clId="{9F5B4256-31BC-4BA8-BDFB-1D0AD5935E44}" dt="2021-03-16T13:03:54.756" v="1417" actId="5793"/>
          <ac:spMkLst>
            <pc:docMk/>
            <pc:sldMk cId="3312209439" sldId="262"/>
            <ac:spMk id="3" creationId="{20C002BF-6B32-42AD-ADBA-1EC96D6988B6}"/>
          </ac:spMkLst>
        </pc:spChg>
      </pc:sldChg>
      <pc:sldChg chg="addSp delSp modSp new mod setBg">
        <pc:chgData name="Salomé Sies" userId="835da443-306b-44f9-8310-a687317e6825" providerId="ADAL" clId="{9F5B4256-31BC-4BA8-BDFB-1D0AD5935E44}" dt="2021-03-16T13:20:34.761" v="1881" actId="26606"/>
        <pc:sldMkLst>
          <pc:docMk/>
          <pc:sldMk cId="3653829874" sldId="262"/>
        </pc:sldMkLst>
        <pc:spChg chg="mod ord">
          <ac:chgData name="Salomé Sies" userId="835da443-306b-44f9-8310-a687317e6825" providerId="ADAL" clId="{9F5B4256-31BC-4BA8-BDFB-1D0AD5935E44}" dt="2021-03-16T13:20:34.761" v="1881" actId="26606"/>
          <ac:spMkLst>
            <pc:docMk/>
            <pc:sldMk cId="3653829874" sldId="262"/>
            <ac:spMk id="2" creationId="{EC13355C-E23C-4A51-BC1D-BDA11DA73137}"/>
          </ac:spMkLst>
        </pc:spChg>
        <pc:spChg chg="del mod">
          <ac:chgData name="Salomé Sies" userId="835da443-306b-44f9-8310-a687317e6825" providerId="ADAL" clId="{9F5B4256-31BC-4BA8-BDFB-1D0AD5935E44}" dt="2021-03-16T13:06:05.029" v="1529" actId="26606"/>
          <ac:spMkLst>
            <pc:docMk/>
            <pc:sldMk cId="3653829874" sldId="262"/>
            <ac:spMk id="3" creationId="{827D8E32-32FF-4259-873C-8EB6A89032B6}"/>
          </ac:spMkLst>
        </pc:spChg>
        <pc:spChg chg="add del">
          <ac:chgData name="Salomé Sies" userId="835da443-306b-44f9-8310-a687317e6825" providerId="ADAL" clId="{9F5B4256-31BC-4BA8-BDFB-1D0AD5935E44}" dt="2021-03-16T13:20:14.385" v="1878" actId="26606"/>
          <ac:spMkLst>
            <pc:docMk/>
            <pc:sldMk cId="3653829874" sldId="262"/>
            <ac:spMk id="10" creationId="{FC695245-44E3-4A14-900A-D06036644A4E}"/>
          </ac:spMkLst>
        </pc:spChg>
        <pc:spChg chg="add del">
          <ac:chgData name="Salomé Sies" userId="835da443-306b-44f9-8310-a687317e6825" providerId="ADAL" clId="{9F5B4256-31BC-4BA8-BDFB-1D0AD5935E44}" dt="2021-03-16T13:20:34.761" v="1881" actId="26606"/>
          <ac:spMkLst>
            <pc:docMk/>
            <pc:sldMk cId="3653829874" sldId="262"/>
            <ac:spMk id="15" creationId="{4038CB10-1F5C-4D54-9DF7-12586DE5B007}"/>
          </ac:spMkLst>
        </pc:spChg>
        <pc:spChg chg="add del">
          <ac:chgData name="Salomé Sies" userId="835da443-306b-44f9-8310-a687317e6825" providerId="ADAL" clId="{9F5B4256-31BC-4BA8-BDFB-1D0AD5935E44}" dt="2021-03-16T13:20:34.761" v="1881" actId="26606"/>
          <ac:spMkLst>
            <pc:docMk/>
            <pc:sldMk cId="3653829874" sldId="262"/>
            <ac:spMk id="17" creationId="{73ED6512-6858-4552-B699-9A97FE9A4EA2}"/>
          </ac:spMkLst>
        </pc:spChg>
        <pc:graphicFrameChg chg="add mod ord modGraphic">
          <ac:chgData name="Salomé Sies" userId="835da443-306b-44f9-8310-a687317e6825" providerId="ADAL" clId="{9F5B4256-31BC-4BA8-BDFB-1D0AD5935E44}" dt="2021-03-16T13:20:34.761" v="1881" actId="26606"/>
          <ac:graphicFrameMkLst>
            <pc:docMk/>
            <pc:sldMk cId="3653829874" sldId="262"/>
            <ac:graphicFrameMk id="5" creationId="{2CF163CB-81DD-472B-AB33-0A565B426283}"/>
          </ac:graphicFrameMkLst>
        </pc:graphicFrameChg>
        <pc:picChg chg="add mod">
          <ac:chgData name="Salomé Sies" userId="835da443-306b-44f9-8310-a687317e6825" providerId="ADAL" clId="{9F5B4256-31BC-4BA8-BDFB-1D0AD5935E44}" dt="2021-03-16T13:20:34.761" v="1881" actId="26606"/>
          <ac:picMkLst>
            <pc:docMk/>
            <pc:sldMk cId="3653829874" sldId="262"/>
            <ac:picMk id="6" creationId="{2F86FB3B-C06C-49AA-9D3C-69F54CA65B81}"/>
          </ac:picMkLst>
        </pc:picChg>
        <pc:cxnChg chg="add">
          <ac:chgData name="Salomé Sies" userId="835da443-306b-44f9-8310-a687317e6825" providerId="ADAL" clId="{9F5B4256-31BC-4BA8-BDFB-1D0AD5935E44}" dt="2021-03-16T13:20:34.761" v="1881" actId="26606"/>
          <ac:cxnSpMkLst>
            <pc:docMk/>
            <pc:sldMk cId="3653829874" sldId="262"/>
            <ac:cxnSpMk id="22" creationId="{3CEB095E-D776-4087-A910-2658B2951D5A}"/>
          </ac:cxnSpMkLst>
        </pc:cxnChg>
      </pc:sldChg>
      <pc:sldChg chg="addSp delSp modSp new mod">
        <pc:chgData name="Salomé Sies" userId="835da443-306b-44f9-8310-a687317e6825" providerId="ADAL" clId="{9F5B4256-31BC-4BA8-BDFB-1D0AD5935E44}" dt="2021-03-16T13:11:18.097" v="1614" actId="1076"/>
        <pc:sldMkLst>
          <pc:docMk/>
          <pc:sldMk cId="274334112" sldId="263"/>
        </pc:sldMkLst>
        <pc:spChg chg="mod">
          <ac:chgData name="Salomé Sies" userId="835da443-306b-44f9-8310-a687317e6825" providerId="ADAL" clId="{9F5B4256-31BC-4BA8-BDFB-1D0AD5935E44}" dt="2021-03-16T13:09:05.013" v="1578" actId="20577"/>
          <ac:spMkLst>
            <pc:docMk/>
            <pc:sldMk cId="274334112" sldId="263"/>
            <ac:spMk id="2" creationId="{B0831F71-F087-488D-85D7-AF47E719818A}"/>
          </ac:spMkLst>
        </pc:spChg>
        <pc:spChg chg="del">
          <ac:chgData name="Salomé Sies" userId="835da443-306b-44f9-8310-a687317e6825" providerId="ADAL" clId="{9F5B4256-31BC-4BA8-BDFB-1D0AD5935E44}" dt="2021-03-16T13:09:26.022" v="1579" actId="931"/>
          <ac:spMkLst>
            <pc:docMk/>
            <pc:sldMk cId="274334112" sldId="263"/>
            <ac:spMk id="3" creationId="{DEDC1A1A-002E-4F29-97C9-DB1BEEE4B005}"/>
          </ac:spMkLst>
        </pc:spChg>
        <pc:picChg chg="add mod modCrop">
          <ac:chgData name="Salomé Sies" userId="835da443-306b-44f9-8310-a687317e6825" providerId="ADAL" clId="{9F5B4256-31BC-4BA8-BDFB-1D0AD5935E44}" dt="2021-03-16T13:11:18.097" v="1614" actId="1076"/>
          <ac:picMkLst>
            <pc:docMk/>
            <pc:sldMk cId="274334112" sldId="263"/>
            <ac:picMk id="5" creationId="{C1B8DE69-2A35-424C-B12E-39B1DC1FDEA3}"/>
          </ac:picMkLst>
        </pc:picChg>
      </pc:sldChg>
      <pc:sldChg chg="addSp delSp modSp new mod">
        <pc:chgData name="Salomé Sies" userId="835da443-306b-44f9-8310-a687317e6825" providerId="ADAL" clId="{9F5B4256-31BC-4BA8-BDFB-1D0AD5935E44}" dt="2021-03-16T13:11:12.882" v="1613" actId="1076"/>
        <pc:sldMkLst>
          <pc:docMk/>
          <pc:sldMk cId="427998829" sldId="264"/>
        </pc:sldMkLst>
        <pc:spChg chg="mod">
          <ac:chgData name="Salomé Sies" userId="835da443-306b-44f9-8310-a687317e6825" providerId="ADAL" clId="{9F5B4256-31BC-4BA8-BDFB-1D0AD5935E44}" dt="2021-03-16T13:10:27.269" v="1602" actId="20577"/>
          <ac:spMkLst>
            <pc:docMk/>
            <pc:sldMk cId="427998829" sldId="264"/>
            <ac:spMk id="2" creationId="{09BE44BB-A901-426F-B1A4-2C0B70180186}"/>
          </ac:spMkLst>
        </pc:spChg>
        <pc:spChg chg="del">
          <ac:chgData name="Salomé Sies" userId="835da443-306b-44f9-8310-a687317e6825" providerId="ADAL" clId="{9F5B4256-31BC-4BA8-BDFB-1D0AD5935E44}" dt="2021-03-16T13:10:36.983" v="1603" actId="931"/>
          <ac:spMkLst>
            <pc:docMk/>
            <pc:sldMk cId="427998829" sldId="264"/>
            <ac:spMk id="3" creationId="{64F10E89-6948-4083-AD53-D19D09455056}"/>
          </ac:spMkLst>
        </pc:spChg>
        <pc:picChg chg="add mod modCrop">
          <ac:chgData name="Salomé Sies" userId="835da443-306b-44f9-8310-a687317e6825" providerId="ADAL" clId="{9F5B4256-31BC-4BA8-BDFB-1D0AD5935E44}" dt="2021-03-16T13:11:12.882" v="1613" actId="1076"/>
          <ac:picMkLst>
            <pc:docMk/>
            <pc:sldMk cId="427998829" sldId="264"/>
            <ac:picMk id="5" creationId="{C8CA91CF-F614-4DED-932D-F44C499E8E5C}"/>
          </ac:picMkLst>
        </pc:picChg>
      </pc:sldChg>
      <pc:sldChg chg="addSp delSp modSp new mod">
        <pc:chgData name="Salomé Sies" userId="835da443-306b-44f9-8310-a687317e6825" providerId="ADAL" clId="{9F5B4256-31BC-4BA8-BDFB-1D0AD5935E44}" dt="2021-03-16T13:16:19.938" v="1637" actId="14100"/>
        <pc:sldMkLst>
          <pc:docMk/>
          <pc:sldMk cId="3015141607" sldId="265"/>
        </pc:sldMkLst>
        <pc:spChg chg="mod">
          <ac:chgData name="Salomé Sies" userId="835da443-306b-44f9-8310-a687317e6825" providerId="ADAL" clId="{9F5B4256-31BC-4BA8-BDFB-1D0AD5935E44}" dt="2021-03-16T13:11:27.325" v="1627" actId="20577"/>
          <ac:spMkLst>
            <pc:docMk/>
            <pc:sldMk cId="3015141607" sldId="265"/>
            <ac:spMk id="2" creationId="{CF931914-82F2-440F-BAB7-10F9C2B02922}"/>
          </ac:spMkLst>
        </pc:spChg>
        <pc:spChg chg="del">
          <ac:chgData name="Salomé Sies" userId="835da443-306b-44f9-8310-a687317e6825" providerId="ADAL" clId="{9F5B4256-31BC-4BA8-BDFB-1D0AD5935E44}" dt="2021-03-16T13:15:53.105" v="1628" actId="931"/>
          <ac:spMkLst>
            <pc:docMk/>
            <pc:sldMk cId="3015141607" sldId="265"/>
            <ac:spMk id="3" creationId="{62952886-99B6-4365-91F2-4BB65E055412}"/>
          </ac:spMkLst>
        </pc:spChg>
        <pc:picChg chg="add mod modCrop">
          <ac:chgData name="Salomé Sies" userId="835da443-306b-44f9-8310-a687317e6825" providerId="ADAL" clId="{9F5B4256-31BC-4BA8-BDFB-1D0AD5935E44}" dt="2021-03-16T13:16:19.938" v="1637" actId="14100"/>
          <ac:picMkLst>
            <pc:docMk/>
            <pc:sldMk cId="3015141607" sldId="265"/>
            <ac:picMk id="5" creationId="{D7B8E30E-8069-4CF0-B28E-20345ACE83A4}"/>
          </ac:picMkLst>
        </pc:picChg>
      </pc:sldChg>
      <pc:sldChg chg="addSp modSp new mod ord setBg setClrOvrMap">
        <pc:chgData name="Salomé Sies" userId="835da443-306b-44f9-8310-a687317e6825" providerId="ADAL" clId="{9F5B4256-31BC-4BA8-BDFB-1D0AD5935E44}" dt="2021-03-16T13:18:14.418" v="1876" actId="962"/>
        <pc:sldMkLst>
          <pc:docMk/>
          <pc:sldMk cId="3849107609" sldId="266"/>
        </pc:sldMkLst>
        <pc:spChg chg="mod">
          <ac:chgData name="Salomé Sies" userId="835da443-306b-44f9-8310-a687317e6825" providerId="ADAL" clId="{9F5B4256-31BC-4BA8-BDFB-1D0AD5935E44}" dt="2021-03-16T13:18:11.433" v="1874" actId="26606"/>
          <ac:spMkLst>
            <pc:docMk/>
            <pc:sldMk cId="3849107609" sldId="266"/>
            <ac:spMk id="2" creationId="{0420210F-6F63-4526-8493-71558FA21B85}"/>
          </ac:spMkLst>
        </pc:spChg>
        <pc:spChg chg="mod">
          <ac:chgData name="Salomé Sies" userId="835da443-306b-44f9-8310-a687317e6825" providerId="ADAL" clId="{9F5B4256-31BC-4BA8-BDFB-1D0AD5935E44}" dt="2021-03-16T13:18:11.433" v="1874" actId="26606"/>
          <ac:spMkLst>
            <pc:docMk/>
            <pc:sldMk cId="3849107609" sldId="266"/>
            <ac:spMk id="3" creationId="{0995E678-C182-4BCF-9ED1-473AC13309F2}"/>
          </ac:spMkLst>
        </pc:spChg>
        <pc:spChg chg="add">
          <ac:chgData name="Salomé Sies" userId="835da443-306b-44f9-8310-a687317e6825" providerId="ADAL" clId="{9F5B4256-31BC-4BA8-BDFB-1D0AD5935E44}" dt="2021-03-16T13:18:11.433" v="1874" actId="26606"/>
          <ac:spMkLst>
            <pc:docMk/>
            <pc:sldMk cId="3849107609" sldId="266"/>
            <ac:spMk id="9" creationId="{B32DC26D-8B9B-4CC1-B3CC-D3EA0FB162CD}"/>
          </ac:spMkLst>
        </pc:spChg>
        <pc:picChg chg="add mod ord">
          <ac:chgData name="Salomé Sies" userId="835da443-306b-44f9-8310-a687317e6825" providerId="ADAL" clId="{9F5B4256-31BC-4BA8-BDFB-1D0AD5935E44}" dt="2021-03-16T13:18:14.418" v="1876" actId="962"/>
          <ac:picMkLst>
            <pc:docMk/>
            <pc:sldMk cId="3849107609" sldId="266"/>
            <ac:picMk id="4" creationId="{364B7ADE-9859-4F82-9C93-EC2AC62B5B56}"/>
          </ac:picMkLst>
        </pc:picChg>
        <pc:cxnChg chg="add">
          <ac:chgData name="Salomé Sies" userId="835da443-306b-44f9-8310-a687317e6825" providerId="ADAL" clId="{9F5B4256-31BC-4BA8-BDFB-1D0AD5935E44}" dt="2021-03-16T13:18:11.433" v="1874" actId="26606"/>
          <ac:cxnSpMkLst>
            <pc:docMk/>
            <pc:sldMk cId="3849107609" sldId="266"/>
            <ac:cxnSpMk id="11" creationId="{FBB7ADC3-53A0-44F2-914A-78CADAF33411}"/>
          </ac:cxnSpMkLst>
        </pc:cxnChg>
      </pc:sldChg>
      <pc:sldChg chg="addSp modSp new mod setBg setClrOvrMap">
        <pc:chgData name="Salomé Sies" userId="835da443-306b-44f9-8310-a687317e6825" providerId="ADAL" clId="{9F5B4256-31BC-4BA8-BDFB-1D0AD5935E44}" dt="2021-03-16T13:22:21.923" v="1972" actId="20577"/>
        <pc:sldMkLst>
          <pc:docMk/>
          <pc:sldMk cId="2968703584" sldId="267"/>
        </pc:sldMkLst>
        <pc:spChg chg="mod">
          <ac:chgData name="Salomé Sies" userId="835da443-306b-44f9-8310-a687317e6825" providerId="ADAL" clId="{9F5B4256-31BC-4BA8-BDFB-1D0AD5935E44}" dt="2021-03-16T13:22:21.923" v="1972" actId="20577"/>
          <ac:spMkLst>
            <pc:docMk/>
            <pc:sldMk cId="2968703584" sldId="267"/>
            <ac:spMk id="2" creationId="{437A273C-AC97-49CC-AC1D-7B64CC03405D}"/>
          </ac:spMkLst>
        </pc:spChg>
        <pc:spChg chg="mod">
          <ac:chgData name="Salomé Sies" userId="835da443-306b-44f9-8310-a687317e6825" providerId="ADAL" clId="{9F5B4256-31BC-4BA8-BDFB-1D0AD5935E44}" dt="2021-03-16T13:22:11.731" v="1968" actId="26606"/>
          <ac:spMkLst>
            <pc:docMk/>
            <pc:sldMk cId="2968703584" sldId="267"/>
            <ac:spMk id="3" creationId="{23AB86D9-CD0F-4C03-BFC8-D441387DC5B5}"/>
          </ac:spMkLst>
        </pc:spChg>
        <pc:spChg chg="add">
          <ac:chgData name="Salomé Sies" userId="835da443-306b-44f9-8310-a687317e6825" providerId="ADAL" clId="{9F5B4256-31BC-4BA8-BDFB-1D0AD5935E44}" dt="2021-03-16T13:22:11.731" v="1968" actId="26606"/>
          <ac:spMkLst>
            <pc:docMk/>
            <pc:sldMk cId="2968703584" sldId="267"/>
            <ac:spMk id="9" creationId="{B32DC26D-8B9B-4CC1-B3CC-D3EA0FB162CD}"/>
          </ac:spMkLst>
        </pc:spChg>
        <pc:picChg chg="add mod ord">
          <ac:chgData name="Salomé Sies" userId="835da443-306b-44f9-8310-a687317e6825" providerId="ADAL" clId="{9F5B4256-31BC-4BA8-BDFB-1D0AD5935E44}" dt="2021-03-16T13:22:18.117" v="1971" actId="1076"/>
          <ac:picMkLst>
            <pc:docMk/>
            <pc:sldMk cId="2968703584" sldId="267"/>
            <ac:picMk id="4" creationId="{C713EF4C-F4C8-4DE1-949E-7AD4F2BD5373}"/>
          </ac:picMkLst>
        </pc:picChg>
        <pc:cxnChg chg="add">
          <ac:chgData name="Salomé Sies" userId="835da443-306b-44f9-8310-a687317e6825" providerId="ADAL" clId="{9F5B4256-31BC-4BA8-BDFB-1D0AD5935E44}" dt="2021-03-16T13:22:11.731" v="1968" actId="26606"/>
          <ac:cxnSpMkLst>
            <pc:docMk/>
            <pc:sldMk cId="2968703584" sldId="267"/>
            <ac:cxnSpMk id="11" creationId="{FBB7ADC3-53A0-44F2-914A-78CADAF33411}"/>
          </ac:cxnSpMkLst>
        </pc:cxnChg>
      </pc:sldChg>
    </pc:docChg>
  </pc:docChgLst>
  <pc:docChgLst>
    <pc:chgData name="Salomé" userId="835da443-306b-44f9-8310-a687317e6825" providerId="ADAL" clId="{FA5784DA-C21A-4BA3-B152-8A49BE0CB590}"/>
    <pc:docChg chg="custSel addSld delSld modSld">
      <pc:chgData name="Salomé" userId="835da443-306b-44f9-8310-a687317e6825" providerId="ADAL" clId="{FA5784DA-C21A-4BA3-B152-8A49BE0CB590}" dt="2021-03-24T15:55:49.442" v="110" actId="47"/>
      <pc:docMkLst>
        <pc:docMk/>
      </pc:docMkLst>
      <pc:sldChg chg="addSp modSp new mod setBg addAnim">
        <pc:chgData name="Salomé" userId="835da443-306b-44f9-8310-a687317e6825" providerId="ADAL" clId="{FA5784DA-C21A-4BA3-B152-8A49BE0CB590}" dt="2021-03-24T15:55:29.625" v="74" actId="962"/>
        <pc:sldMkLst>
          <pc:docMk/>
          <pc:sldMk cId="4146685665" sldId="268"/>
        </pc:sldMkLst>
        <pc:spChg chg="mod">
          <ac:chgData name="Salomé" userId="835da443-306b-44f9-8310-a687317e6825" providerId="ADAL" clId="{FA5784DA-C21A-4BA3-B152-8A49BE0CB590}" dt="2021-03-24T15:55:26.467" v="71" actId="26606"/>
          <ac:spMkLst>
            <pc:docMk/>
            <pc:sldMk cId="4146685665" sldId="268"/>
            <ac:spMk id="2" creationId="{06C59EFA-559F-416A-A371-344596CBCF11}"/>
          </ac:spMkLst>
        </pc:spChg>
        <pc:spChg chg="mod">
          <ac:chgData name="Salomé" userId="835da443-306b-44f9-8310-a687317e6825" providerId="ADAL" clId="{FA5784DA-C21A-4BA3-B152-8A49BE0CB590}" dt="2021-03-24T15:55:26.467" v="71" actId="26606"/>
          <ac:spMkLst>
            <pc:docMk/>
            <pc:sldMk cId="4146685665" sldId="268"/>
            <ac:spMk id="3" creationId="{3EF64A40-AE10-4C0A-AE83-F35A2E04780C}"/>
          </ac:spMkLst>
        </pc:spChg>
        <pc:spChg chg="add">
          <ac:chgData name="Salomé" userId="835da443-306b-44f9-8310-a687317e6825" providerId="ADAL" clId="{FA5784DA-C21A-4BA3-B152-8A49BE0CB590}" dt="2021-03-24T15:55:26.467" v="71" actId="26606"/>
          <ac:spMkLst>
            <pc:docMk/>
            <pc:sldMk cId="4146685665" sldId="268"/>
            <ac:spMk id="9" creationId="{6F7FAA46-F63C-45FE-B4F0-A7E677E9F4C8}"/>
          </ac:spMkLst>
        </pc:spChg>
        <pc:spChg chg="add">
          <ac:chgData name="Salomé" userId="835da443-306b-44f9-8310-a687317e6825" providerId="ADAL" clId="{FA5784DA-C21A-4BA3-B152-8A49BE0CB590}" dt="2021-03-24T15:55:26.467" v="71" actId="26606"/>
          <ac:spMkLst>
            <pc:docMk/>
            <pc:sldMk cId="4146685665" sldId="268"/>
            <ac:spMk id="13" creationId="{65DD4B2F-1C7E-407F-B344-CC8C187894A8}"/>
          </ac:spMkLst>
        </pc:spChg>
        <pc:picChg chg="add mod ord">
          <ac:chgData name="Salomé" userId="835da443-306b-44f9-8310-a687317e6825" providerId="ADAL" clId="{FA5784DA-C21A-4BA3-B152-8A49BE0CB590}" dt="2021-03-24T15:55:29.625" v="74" actId="962"/>
          <ac:picMkLst>
            <pc:docMk/>
            <pc:sldMk cId="4146685665" sldId="268"/>
            <ac:picMk id="4" creationId="{DB416246-9507-47DB-BF51-6CBEB10CC0D4}"/>
          </ac:picMkLst>
        </pc:picChg>
        <pc:cxnChg chg="add">
          <ac:chgData name="Salomé" userId="835da443-306b-44f9-8310-a687317e6825" providerId="ADAL" clId="{FA5784DA-C21A-4BA3-B152-8A49BE0CB590}" dt="2021-03-24T15:55:26.467" v="71" actId="26606"/>
          <ac:cxnSpMkLst>
            <pc:docMk/>
            <pc:sldMk cId="4146685665" sldId="268"/>
            <ac:cxnSpMk id="11" creationId="{DA9B7795-7E78-4F68-B6FE-6ECC916562CD}"/>
          </ac:cxnSpMkLst>
        </pc:cxnChg>
        <pc:cxnChg chg="add">
          <ac:chgData name="Salomé" userId="835da443-306b-44f9-8310-a687317e6825" providerId="ADAL" clId="{FA5784DA-C21A-4BA3-B152-8A49BE0CB590}" dt="2021-03-24T15:55:26.467" v="71" actId="26606"/>
          <ac:cxnSpMkLst>
            <pc:docMk/>
            <pc:sldMk cId="4146685665" sldId="268"/>
            <ac:cxnSpMk id="15" creationId="{BDC89D4E-94EA-4E1D-96A9-1C6319577D86}"/>
          </ac:cxnSpMkLst>
        </pc:cxnChg>
      </pc:sldChg>
      <pc:sldChg chg="modSp new del mod">
        <pc:chgData name="Salomé" userId="835da443-306b-44f9-8310-a687317e6825" providerId="ADAL" clId="{FA5784DA-C21A-4BA3-B152-8A49BE0CB590}" dt="2021-03-24T15:55:49.442" v="110" actId="47"/>
        <pc:sldMkLst>
          <pc:docMk/>
          <pc:sldMk cId="4236693141" sldId="269"/>
        </pc:sldMkLst>
        <pc:spChg chg="mod">
          <ac:chgData name="Salomé" userId="835da443-306b-44f9-8310-a687317e6825" providerId="ADAL" clId="{FA5784DA-C21A-4BA3-B152-8A49BE0CB590}" dt="2021-03-24T15:55:40.903" v="88" actId="20577"/>
          <ac:spMkLst>
            <pc:docMk/>
            <pc:sldMk cId="4236693141" sldId="269"/>
            <ac:spMk id="2" creationId="{99478290-BFBB-4B2F-8452-AB1C041F99B8}"/>
          </ac:spMkLst>
        </pc:spChg>
        <pc:spChg chg="mod">
          <ac:chgData name="Salomé" userId="835da443-306b-44f9-8310-a687317e6825" providerId="ADAL" clId="{FA5784DA-C21A-4BA3-B152-8A49BE0CB590}" dt="2021-03-24T15:55:47.653" v="109" actId="20577"/>
          <ac:spMkLst>
            <pc:docMk/>
            <pc:sldMk cId="4236693141" sldId="269"/>
            <ac:spMk id="3" creationId="{91B1410D-B873-47C8-BFE0-6F7DEE2BE26E}"/>
          </ac:spMkLst>
        </pc:spChg>
      </pc:sldChg>
    </pc:docChg>
  </pc:docChgLst>
  <pc:docChgLst>
    <pc:chgData name="Salomé Sies" userId="S::ssies@albeda.nl::835da443-306b-44f9-8310-a687317e6825" providerId="AD" clId="Web-{88D6A3BD-C74C-EF96-D8CF-F71F6C253384}"/>
    <pc:docChg chg="addSld modSld">
      <pc:chgData name="Salomé Sies" userId="S::ssies@albeda.nl::835da443-306b-44f9-8310-a687317e6825" providerId="AD" clId="Web-{88D6A3BD-C74C-EF96-D8CF-F71F6C253384}" dt="2021-03-26T07:58:00.943" v="9"/>
      <pc:docMkLst>
        <pc:docMk/>
      </pc:docMkLst>
      <pc:sldChg chg="addSp modSp new mod setBg">
        <pc:chgData name="Salomé Sies" userId="S::ssies@albeda.nl::835da443-306b-44f9-8310-a687317e6825" providerId="AD" clId="Web-{88D6A3BD-C74C-EF96-D8CF-F71F6C253384}" dt="2021-03-26T07:58:00.943" v="9"/>
        <pc:sldMkLst>
          <pc:docMk/>
          <pc:sldMk cId="1501895674" sldId="269"/>
        </pc:sldMkLst>
        <pc:spChg chg="mod">
          <ac:chgData name="Salomé Sies" userId="S::ssies@albeda.nl::835da443-306b-44f9-8310-a687317e6825" providerId="AD" clId="Web-{88D6A3BD-C74C-EF96-D8CF-F71F6C253384}" dt="2021-03-26T07:58:00.943" v="9"/>
          <ac:spMkLst>
            <pc:docMk/>
            <pc:sldMk cId="1501895674" sldId="269"/>
            <ac:spMk id="2" creationId="{3CCD54C5-8D6C-4FD7-B616-320372A60A9C}"/>
          </ac:spMkLst>
        </pc:spChg>
        <pc:spChg chg="mod">
          <ac:chgData name="Salomé Sies" userId="S::ssies@albeda.nl::835da443-306b-44f9-8310-a687317e6825" providerId="AD" clId="Web-{88D6A3BD-C74C-EF96-D8CF-F71F6C253384}" dt="2021-03-26T07:58:00.943" v="9"/>
          <ac:spMkLst>
            <pc:docMk/>
            <pc:sldMk cId="1501895674" sldId="269"/>
            <ac:spMk id="3" creationId="{812C8071-E1E2-46DC-BE2C-12CCAF4F9417}"/>
          </ac:spMkLst>
        </pc:spChg>
        <pc:spChg chg="add">
          <ac:chgData name="Salomé Sies" userId="S::ssies@albeda.nl::835da443-306b-44f9-8310-a687317e6825" providerId="AD" clId="Web-{88D6A3BD-C74C-EF96-D8CF-F71F6C253384}" dt="2021-03-26T07:58:00.943" v="9"/>
          <ac:spMkLst>
            <pc:docMk/>
            <pc:sldMk cId="1501895674" sldId="269"/>
            <ac:spMk id="8" creationId="{B0890400-BB8B-4A44-AB63-65C7CA223EBA}"/>
          </ac:spMkLst>
        </pc:spChg>
        <pc:cxnChg chg="add">
          <ac:chgData name="Salomé Sies" userId="S::ssies@albeda.nl::835da443-306b-44f9-8310-a687317e6825" providerId="AD" clId="Web-{88D6A3BD-C74C-EF96-D8CF-F71F6C253384}" dt="2021-03-26T07:58:00.943" v="9"/>
          <ac:cxnSpMkLst>
            <pc:docMk/>
            <pc:sldMk cId="1501895674" sldId="269"/>
            <ac:cxnSpMk id="10" creationId="{4D39B797-CDC6-4529-8A36-9CBFC981633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E15C3-9D95-41EA-B6C7-48017629ED0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C74BF0-8FF3-437D-B031-B089A13B5379}">
      <dgm:prSet/>
      <dgm:spPr/>
      <dgm:t>
        <a:bodyPr/>
        <a:lstStyle/>
        <a:p>
          <a:r>
            <a:rPr lang="nl-NL" dirty="0"/>
            <a:t>De theorie van opdracht 9 </a:t>
          </a:r>
          <a:endParaRPr lang="en-US" dirty="0"/>
        </a:p>
      </dgm:t>
    </dgm:pt>
    <dgm:pt modelId="{A81719BB-270D-4B96-917F-4B95B5B30CEF}" type="parTrans" cxnId="{8685E45D-2270-4DA0-9F74-8A3490465617}">
      <dgm:prSet/>
      <dgm:spPr/>
      <dgm:t>
        <a:bodyPr/>
        <a:lstStyle/>
        <a:p>
          <a:endParaRPr lang="en-US"/>
        </a:p>
      </dgm:t>
    </dgm:pt>
    <dgm:pt modelId="{A5FD9457-E503-4717-98C7-7E405B35151A}" type="sibTrans" cxnId="{8685E45D-2270-4DA0-9F74-8A3490465617}">
      <dgm:prSet/>
      <dgm:spPr/>
      <dgm:t>
        <a:bodyPr/>
        <a:lstStyle/>
        <a:p>
          <a:endParaRPr lang="en-US"/>
        </a:p>
      </dgm:t>
    </dgm:pt>
    <dgm:pt modelId="{B1BE2E0E-D8E6-4EA1-B1D0-9867D3D20E90}">
      <dgm:prSet/>
      <dgm:spPr/>
      <dgm:t>
        <a:bodyPr/>
        <a:lstStyle/>
        <a:p>
          <a:r>
            <a:rPr lang="nl-NL"/>
            <a:t>Rentekosten</a:t>
          </a:r>
          <a:endParaRPr lang="en-US"/>
        </a:p>
      </dgm:t>
    </dgm:pt>
    <dgm:pt modelId="{A49FE0EB-905A-4C44-881D-DEF0FFF12638}" type="parTrans" cxnId="{8AA2ECA7-38D9-4A7A-AB1B-0CD700301E97}">
      <dgm:prSet/>
      <dgm:spPr/>
      <dgm:t>
        <a:bodyPr/>
        <a:lstStyle/>
        <a:p>
          <a:endParaRPr lang="en-US"/>
        </a:p>
      </dgm:t>
    </dgm:pt>
    <dgm:pt modelId="{5ABEBE22-747D-4AA5-A855-6C809DDCA810}" type="sibTrans" cxnId="{8AA2ECA7-38D9-4A7A-AB1B-0CD700301E97}">
      <dgm:prSet/>
      <dgm:spPr/>
      <dgm:t>
        <a:bodyPr/>
        <a:lstStyle/>
        <a:p>
          <a:endParaRPr lang="en-US"/>
        </a:p>
      </dgm:t>
    </dgm:pt>
    <dgm:pt modelId="{66F45B86-5544-4819-8056-58EF8FEA57A0}">
      <dgm:prSet/>
      <dgm:spPr/>
      <dgm:t>
        <a:bodyPr/>
        <a:lstStyle/>
        <a:p>
          <a:r>
            <a:rPr lang="nl-NL"/>
            <a:t>Het mislopen van rente omdat je in de voorraad moest investeren</a:t>
          </a:r>
          <a:endParaRPr lang="en-US"/>
        </a:p>
      </dgm:t>
    </dgm:pt>
    <dgm:pt modelId="{6DF1AAE0-8442-415B-9E4C-E289747F3C56}" type="parTrans" cxnId="{EEDAEBD6-9382-4F37-8E68-D1140EF8E3D2}">
      <dgm:prSet/>
      <dgm:spPr/>
      <dgm:t>
        <a:bodyPr/>
        <a:lstStyle/>
        <a:p>
          <a:endParaRPr lang="en-US"/>
        </a:p>
      </dgm:t>
    </dgm:pt>
    <dgm:pt modelId="{810F9028-606B-4130-8930-FBFAEE19088C}" type="sibTrans" cxnId="{EEDAEBD6-9382-4F37-8E68-D1140EF8E3D2}">
      <dgm:prSet/>
      <dgm:spPr/>
      <dgm:t>
        <a:bodyPr/>
        <a:lstStyle/>
        <a:p>
          <a:endParaRPr lang="en-US"/>
        </a:p>
      </dgm:t>
    </dgm:pt>
    <dgm:pt modelId="{EBF83593-8FAB-41EA-AB6E-54C0852F2D21}">
      <dgm:prSet/>
      <dgm:spPr/>
      <dgm:t>
        <a:bodyPr/>
        <a:lstStyle/>
        <a:p>
          <a:r>
            <a:rPr lang="nl-NL"/>
            <a:t>Ruimtekosten</a:t>
          </a:r>
          <a:endParaRPr lang="en-US"/>
        </a:p>
      </dgm:t>
    </dgm:pt>
    <dgm:pt modelId="{2B6BC4AC-7B7F-4B31-8A2C-2D0CE8F43779}" type="parTrans" cxnId="{F3AD6B0E-BABA-4A01-AEA6-ADCFCCE4FD0D}">
      <dgm:prSet/>
      <dgm:spPr/>
      <dgm:t>
        <a:bodyPr/>
        <a:lstStyle/>
        <a:p>
          <a:endParaRPr lang="en-US"/>
        </a:p>
      </dgm:t>
    </dgm:pt>
    <dgm:pt modelId="{B0899ED0-E927-45AE-8D08-9A6823E30FAE}" type="sibTrans" cxnId="{F3AD6B0E-BABA-4A01-AEA6-ADCFCCE4FD0D}">
      <dgm:prSet/>
      <dgm:spPr/>
      <dgm:t>
        <a:bodyPr/>
        <a:lstStyle/>
        <a:p>
          <a:endParaRPr lang="en-US"/>
        </a:p>
      </dgm:t>
    </dgm:pt>
    <dgm:pt modelId="{887B03AA-6BFB-488C-A55E-6191716B2104}">
      <dgm:prSet/>
      <dgm:spPr/>
      <dgm:t>
        <a:bodyPr/>
        <a:lstStyle/>
        <a:p>
          <a:r>
            <a:rPr lang="nl-NL"/>
            <a:t>De voorraad moet ergens staan</a:t>
          </a:r>
          <a:endParaRPr lang="en-US"/>
        </a:p>
      </dgm:t>
    </dgm:pt>
    <dgm:pt modelId="{27C1D9E9-5858-4675-AE79-0C15E20A1B75}" type="parTrans" cxnId="{7148833C-082B-40A4-9CF0-BF1A9BB631B0}">
      <dgm:prSet/>
      <dgm:spPr/>
      <dgm:t>
        <a:bodyPr/>
        <a:lstStyle/>
        <a:p>
          <a:endParaRPr lang="en-US"/>
        </a:p>
      </dgm:t>
    </dgm:pt>
    <dgm:pt modelId="{0D9CA3B0-6517-4FD3-968A-2303DF1D8DE5}" type="sibTrans" cxnId="{7148833C-082B-40A4-9CF0-BF1A9BB631B0}">
      <dgm:prSet/>
      <dgm:spPr/>
      <dgm:t>
        <a:bodyPr/>
        <a:lstStyle/>
        <a:p>
          <a:endParaRPr lang="en-US"/>
        </a:p>
      </dgm:t>
    </dgm:pt>
    <dgm:pt modelId="{64AC4CC3-F5DD-48B9-9DDC-19D5A79E280D}">
      <dgm:prSet/>
      <dgm:spPr/>
      <dgm:t>
        <a:bodyPr/>
        <a:lstStyle/>
        <a:p>
          <a:r>
            <a:rPr lang="nl-NL"/>
            <a:t>Risicokosten</a:t>
          </a:r>
          <a:endParaRPr lang="en-US"/>
        </a:p>
      </dgm:t>
    </dgm:pt>
    <dgm:pt modelId="{534DCF63-4806-4B7F-9481-0CC464C3113E}" type="parTrans" cxnId="{07ACEF96-3B77-471B-90F2-6F7E325B5ED0}">
      <dgm:prSet/>
      <dgm:spPr/>
      <dgm:t>
        <a:bodyPr/>
        <a:lstStyle/>
        <a:p>
          <a:endParaRPr lang="en-US"/>
        </a:p>
      </dgm:t>
    </dgm:pt>
    <dgm:pt modelId="{30D1E39C-FEEE-4E64-94A8-C8BBD17A9246}" type="sibTrans" cxnId="{07ACEF96-3B77-471B-90F2-6F7E325B5ED0}">
      <dgm:prSet/>
      <dgm:spPr/>
      <dgm:t>
        <a:bodyPr/>
        <a:lstStyle/>
        <a:p>
          <a:endParaRPr lang="en-US"/>
        </a:p>
      </dgm:t>
    </dgm:pt>
    <dgm:pt modelId="{A4BD63A1-8E11-4AF2-B58E-D46FF56AF369}">
      <dgm:prSet/>
      <dgm:spPr/>
      <dgm:t>
        <a:bodyPr/>
        <a:lstStyle/>
        <a:p>
          <a:r>
            <a:rPr lang="nl-NL"/>
            <a:t>Derving</a:t>
          </a:r>
          <a:endParaRPr lang="en-US"/>
        </a:p>
      </dgm:t>
    </dgm:pt>
    <dgm:pt modelId="{91B3EB97-25AC-4D94-9A77-A1EBB1B70584}" type="parTrans" cxnId="{B6953E32-39CB-4A6C-B51D-59BD8ECFE258}">
      <dgm:prSet/>
      <dgm:spPr/>
      <dgm:t>
        <a:bodyPr/>
        <a:lstStyle/>
        <a:p>
          <a:endParaRPr lang="en-US"/>
        </a:p>
      </dgm:t>
    </dgm:pt>
    <dgm:pt modelId="{64C43387-90E9-4E73-8597-D7DEEB749AD8}" type="sibTrans" cxnId="{B6953E32-39CB-4A6C-B51D-59BD8ECFE258}">
      <dgm:prSet/>
      <dgm:spPr/>
      <dgm:t>
        <a:bodyPr/>
        <a:lstStyle/>
        <a:p>
          <a:endParaRPr lang="en-US"/>
        </a:p>
      </dgm:t>
    </dgm:pt>
    <dgm:pt modelId="{98F58C58-2A0C-427D-9C26-215FDCE3D273}" type="pres">
      <dgm:prSet presAssocID="{583E15C3-9D95-41EA-B6C7-48017629ED0B}" presName="linear" presStyleCnt="0">
        <dgm:presLayoutVars>
          <dgm:dir/>
          <dgm:animLvl val="lvl"/>
          <dgm:resizeHandles val="exact"/>
        </dgm:presLayoutVars>
      </dgm:prSet>
      <dgm:spPr/>
    </dgm:pt>
    <dgm:pt modelId="{93D5D32A-5163-40FD-AF99-89C0C6CBA05D}" type="pres">
      <dgm:prSet presAssocID="{76C74BF0-8FF3-437D-B031-B089A13B5379}" presName="parentLin" presStyleCnt="0"/>
      <dgm:spPr/>
    </dgm:pt>
    <dgm:pt modelId="{3A5BC738-B804-4988-BABA-BE7BC94F31A1}" type="pres">
      <dgm:prSet presAssocID="{76C74BF0-8FF3-437D-B031-B089A13B5379}" presName="parentLeftMargin" presStyleLbl="node1" presStyleIdx="0" presStyleCnt="4"/>
      <dgm:spPr/>
    </dgm:pt>
    <dgm:pt modelId="{A84D1776-5A03-40BA-BF80-664BF75B8B28}" type="pres">
      <dgm:prSet presAssocID="{76C74BF0-8FF3-437D-B031-B089A13B537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C2E982-79D2-4A9E-9341-34FFBE0A7AC4}" type="pres">
      <dgm:prSet presAssocID="{76C74BF0-8FF3-437D-B031-B089A13B5379}" presName="negativeSpace" presStyleCnt="0"/>
      <dgm:spPr/>
    </dgm:pt>
    <dgm:pt modelId="{DF081071-21DD-4863-9C4D-2E7B6890AD93}" type="pres">
      <dgm:prSet presAssocID="{76C74BF0-8FF3-437D-B031-B089A13B5379}" presName="childText" presStyleLbl="conFgAcc1" presStyleIdx="0" presStyleCnt="4">
        <dgm:presLayoutVars>
          <dgm:bulletEnabled val="1"/>
        </dgm:presLayoutVars>
      </dgm:prSet>
      <dgm:spPr/>
    </dgm:pt>
    <dgm:pt modelId="{68D797DD-4865-42D0-9C04-9EC67B529DF4}" type="pres">
      <dgm:prSet presAssocID="{A5FD9457-E503-4717-98C7-7E405B35151A}" presName="spaceBetweenRectangles" presStyleCnt="0"/>
      <dgm:spPr/>
    </dgm:pt>
    <dgm:pt modelId="{7B8B6CCD-92E0-4494-8030-CF8ABC099987}" type="pres">
      <dgm:prSet presAssocID="{B1BE2E0E-D8E6-4EA1-B1D0-9867D3D20E90}" presName="parentLin" presStyleCnt="0"/>
      <dgm:spPr/>
    </dgm:pt>
    <dgm:pt modelId="{6F11B759-7A72-41F6-ADB4-9D7B005843F2}" type="pres">
      <dgm:prSet presAssocID="{B1BE2E0E-D8E6-4EA1-B1D0-9867D3D20E90}" presName="parentLeftMargin" presStyleLbl="node1" presStyleIdx="0" presStyleCnt="4"/>
      <dgm:spPr/>
    </dgm:pt>
    <dgm:pt modelId="{2B2724C1-A485-47EC-A0A1-D9994BF8F230}" type="pres">
      <dgm:prSet presAssocID="{B1BE2E0E-D8E6-4EA1-B1D0-9867D3D20E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7597DC-2E05-42AF-B0B6-483616FFBDA5}" type="pres">
      <dgm:prSet presAssocID="{B1BE2E0E-D8E6-4EA1-B1D0-9867D3D20E90}" presName="negativeSpace" presStyleCnt="0"/>
      <dgm:spPr/>
    </dgm:pt>
    <dgm:pt modelId="{BA2CC5F5-1C79-4465-8F7A-F951D74D9003}" type="pres">
      <dgm:prSet presAssocID="{B1BE2E0E-D8E6-4EA1-B1D0-9867D3D20E90}" presName="childText" presStyleLbl="conFgAcc1" presStyleIdx="1" presStyleCnt="4">
        <dgm:presLayoutVars>
          <dgm:bulletEnabled val="1"/>
        </dgm:presLayoutVars>
      </dgm:prSet>
      <dgm:spPr/>
    </dgm:pt>
    <dgm:pt modelId="{A0ED37DB-8927-4082-B05B-68B30DE83943}" type="pres">
      <dgm:prSet presAssocID="{5ABEBE22-747D-4AA5-A855-6C809DDCA810}" presName="spaceBetweenRectangles" presStyleCnt="0"/>
      <dgm:spPr/>
    </dgm:pt>
    <dgm:pt modelId="{31A0805E-1E43-4F9F-ACDC-06BB3BA2D506}" type="pres">
      <dgm:prSet presAssocID="{EBF83593-8FAB-41EA-AB6E-54C0852F2D21}" presName="parentLin" presStyleCnt="0"/>
      <dgm:spPr/>
    </dgm:pt>
    <dgm:pt modelId="{7C986151-922B-4D10-948C-3BE6352C98C3}" type="pres">
      <dgm:prSet presAssocID="{EBF83593-8FAB-41EA-AB6E-54C0852F2D21}" presName="parentLeftMargin" presStyleLbl="node1" presStyleIdx="1" presStyleCnt="4"/>
      <dgm:spPr/>
    </dgm:pt>
    <dgm:pt modelId="{97320752-22F2-4C0C-A822-87014C4597F7}" type="pres">
      <dgm:prSet presAssocID="{EBF83593-8FAB-41EA-AB6E-54C0852F2D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EB1D50-C5B8-4A87-9C75-FB55A150C089}" type="pres">
      <dgm:prSet presAssocID="{EBF83593-8FAB-41EA-AB6E-54C0852F2D21}" presName="negativeSpace" presStyleCnt="0"/>
      <dgm:spPr/>
    </dgm:pt>
    <dgm:pt modelId="{0FFE74EB-2F0B-40A0-92D0-E631F29DDA6D}" type="pres">
      <dgm:prSet presAssocID="{EBF83593-8FAB-41EA-AB6E-54C0852F2D21}" presName="childText" presStyleLbl="conFgAcc1" presStyleIdx="2" presStyleCnt="4">
        <dgm:presLayoutVars>
          <dgm:bulletEnabled val="1"/>
        </dgm:presLayoutVars>
      </dgm:prSet>
      <dgm:spPr/>
    </dgm:pt>
    <dgm:pt modelId="{36248E09-066A-406C-897D-FD3BB1D85D77}" type="pres">
      <dgm:prSet presAssocID="{B0899ED0-E927-45AE-8D08-9A6823E30FAE}" presName="spaceBetweenRectangles" presStyleCnt="0"/>
      <dgm:spPr/>
    </dgm:pt>
    <dgm:pt modelId="{746A00AE-53E6-4E30-A622-D61A2B64796F}" type="pres">
      <dgm:prSet presAssocID="{64AC4CC3-F5DD-48B9-9DDC-19D5A79E280D}" presName="parentLin" presStyleCnt="0"/>
      <dgm:spPr/>
    </dgm:pt>
    <dgm:pt modelId="{7EA825DD-3502-49F6-B854-5E305E7104F1}" type="pres">
      <dgm:prSet presAssocID="{64AC4CC3-F5DD-48B9-9DDC-19D5A79E280D}" presName="parentLeftMargin" presStyleLbl="node1" presStyleIdx="2" presStyleCnt="4"/>
      <dgm:spPr/>
    </dgm:pt>
    <dgm:pt modelId="{7E5D3E40-AD8A-4DAC-8ED1-896C06143FC8}" type="pres">
      <dgm:prSet presAssocID="{64AC4CC3-F5DD-48B9-9DDC-19D5A79E280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E1C6F26-D30A-40F6-ABE1-1E551DFA361C}" type="pres">
      <dgm:prSet presAssocID="{64AC4CC3-F5DD-48B9-9DDC-19D5A79E280D}" presName="negativeSpace" presStyleCnt="0"/>
      <dgm:spPr/>
    </dgm:pt>
    <dgm:pt modelId="{D68B0F32-6A06-426B-B1FA-2A712B661E05}" type="pres">
      <dgm:prSet presAssocID="{64AC4CC3-F5DD-48B9-9DDC-19D5A79E280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3AD6B0E-BABA-4A01-AEA6-ADCFCCE4FD0D}" srcId="{583E15C3-9D95-41EA-B6C7-48017629ED0B}" destId="{EBF83593-8FAB-41EA-AB6E-54C0852F2D21}" srcOrd="2" destOrd="0" parTransId="{2B6BC4AC-7B7F-4B31-8A2C-2D0CE8F43779}" sibTransId="{B0899ED0-E927-45AE-8D08-9A6823E30FAE}"/>
    <dgm:cxn modelId="{8E10BE23-C403-4009-9373-EC893718CF30}" type="presOf" srcId="{B1BE2E0E-D8E6-4EA1-B1D0-9867D3D20E90}" destId="{2B2724C1-A485-47EC-A0A1-D9994BF8F230}" srcOrd="1" destOrd="0" presId="urn:microsoft.com/office/officeart/2005/8/layout/list1"/>
    <dgm:cxn modelId="{B6953E32-39CB-4A6C-B51D-59BD8ECFE258}" srcId="{64AC4CC3-F5DD-48B9-9DDC-19D5A79E280D}" destId="{A4BD63A1-8E11-4AF2-B58E-D46FF56AF369}" srcOrd="0" destOrd="0" parTransId="{91B3EB97-25AC-4D94-9A77-A1EBB1B70584}" sibTransId="{64C43387-90E9-4E73-8597-D7DEEB749AD8}"/>
    <dgm:cxn modelId="{6371993B-7508-4246-94D0-BE1D0E6FE3D1}" type="presOf" srcId="{583E15C3-9D95-41EA-B6C7-48017629ED0B}" destId="{98F58C58-2A0C-427D-9C26-215FDCE3D273}" srcOrd="0" destOrd="0" presId="urn:microsoft.com/office/officeart/2005/8/layout/list1"/>
    <dgm:cxn modelId="{7148833C-082B-40A4-9CF0-BF1A9BB631B0}" srcId="{EBF83593-8FAB-41EA-AB6E-54C0852F2D21}" destId="{887B03AA-6BFB-488C-A55E-6191716B2104}" srcOrd="0" destOrd="0" parTransId="{27C1D9E9-5858-4675-AE79-0C15E20A1B75}" sibTransId="{0D9CA3B0-6517-4FD3-968A-2303DF1D8DE5}"/>
    <dgm:cxn modelId="{8685E45D-2270-4DA0-9F74-8A3490465617}" srcId="{583E15C3-9D95-41EA-B6C7-48017629ED0B}" destId="{76C74BF0-8FF3-437D-B031-B089A13B5379}" srcOrd="0" destOrd="0" parTransId="{A81719BB-270D-4B96-917F-4B95B5B30CEF}" sibTransId="{A5FD9457-E503-4717-98C7-7E405B35151A}"/>
    <dgm:cxn modelId="{DBEFB861-A905-4076-A4BC-B37EC748815A}" type="presOf" srcId="{EBF83593-8FAB-41EA-AB6E-54C0852F2D21}" destId="{97320752-22F2-4C0C-A822-87014C4597F7}" srcOrd="1" destOrd="0" presId="urn:microsoft.com/office/officeart/2005/8/layout/list1"/>
    <dgm:cxn modelId="{B1C2A962-8A59-4C96-805D-0ADE2F5FE67A}" type="presOf" srcId="{76C74BF0-8FF3-437D-B031-B089A13B5379}" destId="{A84D1776-5A03-40BA-BF80-664BF75B8B28}" srcOrd="1" destOrd="0" presId="urn:microsoft.com/office/officeart/2005/8/layout/list1"/>
    <dgm:cxn modelId="{81CA4457-0F60-4ADA-96C0-F6BCEECF0ADA}" type="presOf" srcId="{A4BD63A1-8E11-4AF2-B58E-D46FF56AF369}" destId="{D68B0F32-6A06-426B-B1FA-2A712B661E05}" srcOrd="0" destOrd="0" presId="urn:microsoft.com/office/officeart/2005/8/layout/list1"/>
    <dgm:cxn modelId="{8068165A-CF36-484E-BFCC-3F7DD88DD98C}" type="presOf" srcId="{B1BE2E0E-D8E6-4EA1-B1D0-9867D3D20E90}" destId="{6F11B759-7A72-41F6-ADB4-9D7B005843F2}" srcOrd="0" destOrd="0" presId="urn:microsoft.com/office/officeart/2005/8/layout/list1"/>
    <dgm:cxn modelId="{244C5982-1A57-45A2-8B3B-28F00CD96A11}" type="presOf" srcId="{887B03AA-6BFB-488C-A55E-6191716B2104}" destId="{0FFE74EB-2F0B-40A0-92D0-E631F29DDA6D}" srcOrd="0" destOrd="0" presId="urn:microsoft.com/office/officeart/2005/8/layout/list1"/>
    <dgm:cxn modelId="{BFA50A85-B6DD-4A23-81F7-B7EEB4D2C67B}" type="presOf" srcId="{64AC4CC3-F5DD-48B9-9DDC-19D5A79E280D}" destId="{7EA825DD-3502-49F6-B854-5E305E7104F1}" srcOrd="0" destOrd="0" presId="urn:microsoft.com/office/officeart/2005/8/layout/list1"/>
    <dgm:cxn modelId="{C7D29B85-2A77-4A22-B5CC-E722B8680EAA}" type="presOf" srcId="{64AC4CC3-F5DD-48B9-9DDC-19D5A79E280D}" destId="{7E5D3E40-AD8A-4DAC-8ED1-896C06143FC8}" srcOrd="1" destOrd="0" presId="urn:microsoft.com/office/officeart/2005/8/layout/list1"/>
    <dgm:cxn modelId="{0DCA188B-D77D-4F73-9ABA-D5DF7539CE98}" type="presOf" srcId="{76C74BF0-8FF3-437D-B031-B089A13B5379}" destId="{3A5BC738-B804-4988-BABA-BE7BC94F31A1}" srcOrd="0" destOrd="0" presId="urn:microsoft.com/office/officeart/2005/8/layout/list1"/>
    <dgm:cxn modelId="{07ACEF96-3B77-471B-90F2-6F7E325B5ED0}" srcId="{583E15C3-9D95-41EA-B6C7-48017629ED0B}" destId="{64AC4CC3-F5DD-48B9-9DDC-19D5A79E280D}" srcOrd="3" destOrd="0" parTransId="{534DCF63-4806-4B7F-9481-0CC464C3113E}" sibTransId="{30D1E39C-FEEE-4E64-94A8-C8BBD17A9246}"/>
    <dgm:cxn modelId="{3F2CD5A6-FE7A-4CD9-B06F-0A52985F7DFF}" type="presOf" srcId="{EBF83593-8FAB-41EA-AB6E-54C0852F2D21}" destId="{7C986151-922B-4D10-948C-3BE6352C98C3}" srcOrd="0" destOrd="0" presId="urn:microsoft.com/office/officeart/2005/8/layout/list1"/>
    <dgm:cxn modelId="{8AA2ECA7-38D9-4A7A-AB1B-0CD700301E97}" srcId="{583E15C3-9D95-41EA-B6C7-48017629ED0B}" destId="{B1BE2E0E-D8E6-4EA1-B1D0-9867D3D20E90}" srcOrd="1" destOrd="0" parTransId="{A49FE0EB-905A-4C44-881D-DEF0FFF12638}" sibTransId="{5ABEBE22-747D-4AA5-A855-6C809DDCA810}"/>
    <dgm:cxn modelId="{EEDAEBD6-9382-4F37-8E68-D1140EF8E3D2}" srcId="{B1BE2E0E-D8E6-4EA1-B1D0-9867D3D20E90}" destId="{66F45B86-5544-4819-8056-58EF8FEA57A0}" srcOrd="0" destOrd="0" parTransId="{6DF1AAE0-8442-415B-9E4C-E289747F3C56}" sibTransId="{810F9028-606B-4130-8930-FBFAEE19088C}"/>
    <dgm:cxn modelId="{3AE890FD-F2DA-458A-AD42-5D5AC397E8CF}" type="presOf" srcId="{66F45B86-5544-4819-8056-58EF8FEA57A0}" destId="{BA2CC5F5-1C79-4465-8F7A-F951D74D9003}" srcOrd="0" destOrd="0" presId="urn:microsoft.com/office/officeart/2005/8/layout/list1"/>
    <dgm:cxn modelId="{545F7BC1-A17C-4DE2-ADDE-A19B095CF9E3}" type="presParOf" srcId="{98F58C58-2A0C-427D-9C26-215FDCE3D273}" destId="{93D5D32A-5163-40FD-AF99-89C0C6CBA05D}" srcOrd="0" destOrd="0" presId="urn:microsoft.com/office/officeart/2005/8/layout/list1"/>
    <dgm:cxn modelId="{E4674781-6C2B-4931-A911-FDF87D6CEA7D}" type="presParOf" srcId="{93D5D32A-5163-40FD-AF99-89C0C6CBA05D}" destId="{3A5BC738-B804-4988-BABA-BE7BC94F31A1}" srcOrd="0" destOrd="0" presId="urn:microsoft.com/office/officeart/2005/8/layout/list1"/>
    <dgm:cxn modelId="{0AF238E6-473B-408D-8D6D-61B91016B180}" type="presParOf" srcId="{93D5D32A-5163-40FD-AF99-89C0C6CBA05D}" destId="{A84D1776-5A03-40BA-BF80-664BF75B8B28}" srcOrd="1" destOrd="0" presId="urn:microsoft.com/office/officeart/2005/8/layout/list1"/>
    <dgm:cxn modelId="{FF1D4C27-1755-4DD6-9D85-1B5544571482}" type="presParOf" srcId="{98F58C58-2A0C-427D-9C26-215FDCE3D273}" destId="{EEC2E982-79D2-4A9E-9341-34FFBE0A7AC4}" srcOrd="1" destOrd="0" presId="urn:microsoft.com/office/officeart/2005/8/layout/list1"/>
    <dgm:cxn modelId="{9E47B7E9-940C-40F4-9A9C-48205E74D73E}" type="presParOf" srcId="{98F58C58-2A0C-427D-9C26-215FDCE3D273}" destId="{DF081071-21DD-4863-9C4D-2E7B6890AD93}" srcOrd="2" destOrd="0" presId="urn:microsoft.com/office/officeart/2005/8/layout/list1"/>
    <dgm:cxn modelId="{FC5248FA-41A5-4A02-AFCB-EA116F59B457}" type="presParOf" srcId="{98F58C58-2A0C-427D-9C26-215FDCE3D273}" destId="{68D797DD-4865-42D0-9C04-9EC67B529DF4}" srcOrd="3" destOrd="0" presId="urn:microsoft.com/office/officeart/2005/8/layout/list1"/>
    <dgm:cxn modelId="{38871CDC-6182-4146-9B60-2F018E92F625}" type="presParOf" srcId="{98F58C58-2A0C-427D-9C26-215FDCE3D273}" destId="{7B8B6CCD-92E0-4494-8030-CF8ABC099987}" srcOrd="4" destOrd="0" presId="urn:microsoft.com/office/officeart/2005/8/layout/list1"/>
    <dgm:cxn modelId="{32A7BD0D-8E60-4C77-8F98-6AAA154BA463}" type="presParOf" srcId="{7B8B6CCD-92E0-4494-8030-CF8ABC099987}" destId="{6F11B759-7A72-41F6-ADB4-9D7B005843F2}" srcOrd="0" destOrd="0" presId="urn:microsoft.com/office/officeart/2005/8/layout/list1"/>
    <dgm:cxn modelId="{4F83F3AC-921C-46CE-9A1A-1CC7043EC663}" type="presParOf" srcId="{7B8B6CCD-92E0-4494-8030-CF8ABC099987}" destId="{2B2724C1-A485-47EC-A0A1-D9994BF8F230}" srcOrd="1" destOrd="0" presId="urn:microsoft.com/office/officeart/2005/8/layout/list1"/>
    <dgm:cxn modelId="{DE8C3ED5-BB4C-46D9-842E-D72EC533CFEB}" type="presParOf" srcId="{98F58C58-2A0C-427D-9C26-215FDCE3D273}" destId="{5A7597DC-2E05-42AF-B0B6-483616FFBDA5}" srcOrd="5" destOrd="0" presId="urn:microsoft.com/office/officeart/2005/8/layout/list1"/>
    <dgm:cxn modelId="{E3081457-039B-4BE0-B196-A570E2DD8FBA}" type="presParOf" srcId="{98F58C58-2A0C-427D-9C26-215FDCE3D273}" destId="{BA2CC5F5-1C79-4465-8F7A-F951D74D9003}" srcOrd="6" destOrd="0" presId="urn:microsoft.com/office/officeart/2005/8/layout/list1"/>
    <dgm:cxn modelId="{560B16E8-077D-4554-9F1E-8135F68B0BC9}" type="presParOf" srcId="{98F58C58-2A0C-427D-9C26-215FDCE3D273}" destId="{A0ED37DB-8927-4082-B05B-68B30DE83943}" srcOrd="7" destOrd="0" presId="urn:microsoft.com/office/officeart/2005/8/layout/list1"/>
    <dgm:cxn modelId="{9C3ABEBB-5E4F-4E4C-9910-BFC32001B4DE}" type="presParOf" srcId="{98F58C58-2A0C-427D-9C26-215FDCE3D273}" destId="{31A0805E-1E43-4F9F-ACDC-06BB3BA2D506}" srcOrd="8" destOrd="0" presId="urn:microsoft.com/office/officeart/2005/8/layout/list1"/>
    <dgm:cxn modelId="{38840668-4392-4597-8829-5C349D1C89C9}" type="presParOf" srcId="{31A0805E-1E43-4F9F-ACDC-06BB3BA2D506}" destId="{7C986151-922B-4D10-948C-3BE6352C98C3}" srcOrd="0" destOrd="0" presId="urn:microsoft.com/office/officeart/2005/8/layout/list1"/>
    <dgm:cxn modelId="{976BE6C8-AE70-42C7-8506-D19680161D90}" type="presParOf" srcId="{31A0805E-1E43-4F9F-ACDC-06BB3BA2D506}" destId="{97320752-22F2-4C0C-A822-87014C4597F7}" srcOrd="1" destOrd="0" presId="urn:microsoft.com/office/officeart/2005/8/layout/list1"/>
    <dgm:cxn modelId="{62981724-F60F-460E-954B-AB56419C7040}" type="presParOf" srcId="{98F58C58-2A0C-427D-9C26-215FDCE3D273}" destId="{80EB1D50-C5B8-4A87-9C75-FB55A150C089}" srcOrd="9" destOrd="0" presId="urn:microsoft.com/office/officeart/2005/8/layout/list1"/>
    <dgm:cxn modelId="{78692F2D-987D-43A5-AEDF-223EE1CE5AE3}" type="presParOf" srcId="{98F58C58-2A0C-427D-9C26-215FDCE3D273}" destId="{0FFE74EB-2F0B-40A0-92D0-E631F29DDA6D}" srcOrd="10" destOrd="0" presId="urn:microsoft.com/office/officeart/2005/8/layout/list1"/>
    <dgm:cxn modelId="{0C79D877-225B-4246-9359-F22F5042214D}" type="presParOf" srcId="{98F58C58-2A0C-427D-9C26-215FDCE3D273}" destId="{36248E09-066A-406C-897D-FD3BB1D85D77}" srcOrd="11" destOrd="0" presId="urn:microsoft.com/office/officeart/2005/8/layout/list1"/>
    <dgm:cxn modelId="{C56DAA6C-9D62-4E44-98FA-75507815B66F}" type="presParOf" srcId="{98F58C58-2A0C-427D-9C26-215FDCE3D273}" destId="{746A00AE-53E6-4E30-A622-D61A2B64796F}" srcOrd="12" destOrd="0" presId="urn:microsoft.com/office/officeart/2005/8/layout/list1"/>
    <dgm:cxn modelId="{4E4CA4EA-BEA8-40B4-A6DB-90FF4F4CFD59}" type="presParOf" srcId="{746A00AE-53E6-4E30-A622-D61A2B64796F}" destId="{7EA825DD-3502-49F6-B854-5E305E7104F1}" srcOrd="0" destOrd="0" presId="urn:microsoft.com/office/officeart/2005/8/layout/list1"/>
    <dgm:cxn modelId="{CE8B9677-5746-4F21-9B6E-C79B8A8DEB6C}" type="presParOf" srcId="{746A00AE-53E6-4E30-A622-D61A2B64796F}" destId="{7E5D3E40-AD8A-4DAC-8ED1-896C06143FC8}" srcOrd="1" destOrd="0" presId="urn:microsoft.com/office/officeart/2005/8/layout/list1"/>
    <dgm:cxn modelId="{E69D4456-E088-4DCE-B28A-952C19C9E0B2}" type="presParOf" srcId="{98F58C58-2A0C-427D-9C26-215FDCE3D273}" destId="{5E1C6F26-D30A-40F6-ABE1-1E551DFA361C}" srcOrd="13" destOrd="0" presId="urn:microsoft.com/office/officeart/2005/8/layout/list1"/>
    <dgm:cxn modelId="{AB8E755D-C657-4645-9C3F-835D4E8D57B4}" type="presParOf" srcId="{98F58C58-2A0C-427D-9C26-215FDCE3D273}" destId="{D68B0F32-6A06-426B-B1FA-2A712B661E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35F95-2117-4352-8120-3A72A6FCF4AE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BB988-A36D-45B6-B202-9111D42E4978}">
      <dgm:prSet/>
      <dgm:spPr/>
      <dgm:t>
        <a:bodyPr/>
        <a:lstStyle/>
        <a:p>
          <a:r>
            <a:rPr lang="nl-NL"/>
            <a:t>Maken: opdracht 10, 11 en 13</a:t>
          </a:r>
          <a:endParaRPr lang="en-US"/>
        </a:p>
      </dgm:t>
    </dgm:pt>
    <dgm:pt modelId="{95469BE1-E96E-486B-AC7C-C94C26240F69}" type="parTrans" cxnId="{835404DE-66F7-420E-A74A-627C415FB08D}">
      <dgm:prSet/>
      <dgm:spPr/>
      <dgm:t>
        <a:bodyPr/>
        <a:lstStyle/>
        <a:p>
          <a:endParaRPr lang="en-US"/>
        </a:p>
      </dgm:t>
    </dgm:pt>
    <dgm:pt modelId="{6D08FC14-4F86-4E03-A6B8-40ECE82E3C89}" type="sibTrans" cxnId="{835404DE-66F7-420E-A74A-627C415FB08D}">
      <dgm:prSet/>
      <dgm:spPr/>
      <dgm:t>
        <a:bodyPr/>
        <a:lstStyle/>
        <a:p>
          <a:endParaRPr lang="en-US"/>
        </a:p>
      </dgm:t>
    </dgm:pt>
    <dgm:pt modelId="{962D34DD-595B-4BEF-9B55-69E9DE89F08C}">
      <dgm:prSet/>
      <dgm:spPr/>
      <dgm:t>
        <a:bodyPr/>
        <a:lstStyle/>
        <a:p>
          <a:r>
            <a:rPr lang="nl-NL" dirty="0"/>
            <a:t>Tijd: 10 minuten </a:t>
          </a:r>
          <a:endParaRPr lang="en-US" dirty="0"/>
        </a:p>
      </dgm:t>
    </dgm:pt>
    <dgm:pt modelId="{C8DF67DA-125E-45CA-9B4A-534E4D66CD63}" type="parTrans" cxnId="{C3D9B4C6-1FDE-4EB1-81A9-EA7A737C704F}">
      <dgm:prSet/>
      <dgm:spPr/>
      <dgm:t>
        <a:bodyPr/>
        <a:lstStyle/>
        <a:p>
          <a:endParaRPr lang="en-US"/>
        </a:p>
      </dgm:t>
    </dgm:pt>
    <dgm:pt modelId="{08B54A02-0EAF-4906-B43C-5E33D119BECA}" type="sibTrans" cxnId="{C3D9B4C6-1FDE-4EB1-81A9-EA7A737C704F}">
      <dgm:prSet/>
      <dgm:spPr/>
      <dgm:t>
        <a:bodyPr/>
        <a:lstStyle/>
        <a:p>
          <a:endParaRPr lang="en-US"/>
        </a:p>
      </dgm:t>
    </dgm:pt>
    <dgm:pt modelId="{F9DD7A7C-0489-42CA-8BE6-7A36E9634A8B}">
      <dgm:prSet/>
      <dgm:spPr/>
      <dgm:t>
        <a:bodyPr/>
        <a:lstStyle/>
        <a:p>
          <a:r>
            <a:rPr lang="nl-NL" dirty="0"/>
            <a:t>Klaar? Verder met opdracht 14</a:t>
          </a:r>
          <a:endParaRPr lang="en-US" dirty="0"/>
        </a:p>
      </dgm:t>
    </dgm:pt>
    <dgm:pt modelId="{F63AA261-017B-418F-80D4-D519957FA98D}" type="parTrans" cxnId="{D388C2F4-8B74-42E0-B047-A10BADCA780C}">
      <dgm:prSet/>
      <dgm:spPr/>
      <dgm:t>
        <a:bodyPr/>
        <a:lstStyle/>
        <a:p>
          <a:endParaRPr lang="en-US"/>
        </a:p>
      </dgm:t>
    </dgm:pt>
    <dgm:pt modelId="{3F17A9E4-06E8-4156-AF15-A93A8A957159}" type="sibTrans" cxnId="{D388C2F4-8B74-42E0-B047-A10BADCA780C}">
      <dgm:prSet/>
      <dgm:spPr/>
      <dgm:t>
        <a:bodyPr/>
        <a:lstStyle/>
        <a:p>
          <a:endParaRPr lang="en-US"/>
        </a:p>
      </dgm:t>
    </dgm:pt>
    <dgm:pt modelId="{C22DED33-B2FF-4AA7-A642-09DAB09DB505}" type="pres">
      <dgm:prSet presAssocID="{59935F95-2117-4352-8120-3A72A6FCF4AE}" presName="linear" presStyleCnt="0">
        <dgm:presLayoutVars>
          <dgm:animLvl val="lvl"/>
          <dgm:resizeHandles val="exact"/>
        </dgm:presLayoutVars>
      </dgm:prSet>
      <dgm:spPr/>
    </dgm:pt>
    <dgm:pt modelId="{807F7F12-4B1B-479B-94AD-5EEA4A25B29A}" type="pres">
      <dgm:prSet presAssocID="{61EBB988-A36D-45B6-B202-9111D42E49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52FBFD-2214-4271-8FFA-D22471DE59BB}" type="pres">
      <dgm:prSet presAssocID="{6D08FC14-4F86-4E03-A6B8-40ECE82E3C89}" presName="spacer" presStyleCnt="0"/>
      <dgm:spPr/>
    </dgm:pt>
    <dgm:pt modelId="{38084449-2594-4A2B-B54E-0BE7C7BE2E33}" type="pres">
      <dgm:prSet presAssocID="{962D34DD-595B-4BEF-9B55-69E9DE89F0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3D4ADC-D40D-4450-A386-C253128967BA}" type="pres">
      <dgm:prSet presAssocID="{08B54A02-0EAF-4906-B43C-5E33D119BECA}" presName="spacer" presStyleCnt="0"/>
      <dgm:spPr/>
    </dgm:pt>
    <dgm:pt modelId="{47FC8674-E7D5-4CDF-886F-8219A1345B33}" type="pres">
      <dgm:prSet presAssocID="{F9DD7A7C-0489-42CA-8BE6-7A36E9634A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2ACE33-09F3-4143-8227-0BB1773C9962}" type="presOf" srcId="{962D34DD-595B-4BEF-9B55-69E9DE89F08C}" destId="{38084449-2594-4A2B-B54E-0BE7C7BE2E33}" srcOrd="0" destOrd="0" presId="urn:microsoft.com/office/officeart/2005/8/layout/vList2"/>
    <dgm:cxn modelId="{828E6562-D4B5-4927-95C4-343408F8EFE8}" type="presOf" srcId="{61EBB988-A36D-45B6-B202-9111D42E4978}" destId="{807F7F12-4B1B-479B-94AD-5EEA4A25B29A}" srcOrd="0" destOrd="0" presId="urn:microsoft.com/office/officeart/2005/8/layout/vList2"/>
    <dgm:cxn modelId="{0ABAD54B-B9E4-4391-BEF1-0233F11DC94E}" type="presOf" srcId="{F9DD7A7C-0489-42CA-8BE6-7A36E9634A8B}" destId="{47FC8674-E7D5-4CDF-886F-8219A1345B33}" srcOrd="0" destOrd="0" presId="urn:microsoft.com/office/officeart/2005/8/layout/vList2"/>
    <dgm:cxn modelId="{C3D9B4C6-1FDE-4EB1-81A9-EA7A737C704F}" srcId="{59935F95-2117-4352-8120-3A72A6FCF4AE}" destId="{962D34DD-595B-4BEF-9B55-69E9DE89F08C}" srcOrd="1" destOrd="0" parTransId="{C8DF67DA-125E-45CA-9B4A-534E4D66CD63}" sibTransId="{08B54A02-0EAF-4906-B43C-5E33D119BECA}"/>
    <dgm:cxn modelId="{1C13B7D2-BD07-427F-9CE9-9FBF9696A984}" type="presOf" srcId="{59935F95-2117-4352-8120-3A72A6FCF4AE}" destId="{C22DED33-B2FF-4AA7-A642-09DAB09DB505}" srcOrd="0" destOrd="0" presId="urn:microsoft.com/office/officeart/2005/8/layout/vList2"/>
    <dgm:cxn modelId="{835404DE-66F7-420E-A74A-627C415FB08D}" srcId="{59935F95-2117-4352-8120-3A72A6FCF4AE}" destId="{61EBB988-A36D-45B6-B202-9111D42E4978}" srcOrd="0" destOrd="0" parTransId="{95469BE1-E96E-486B-AC7C-C94C26240F69}" sibTransId="{6D08FC14-4F86-4E03-A6B8-40ECE82E3C89}"/>
    <dgm:cxn modelId="{D388C2F4-8B74-42E0-B047-A10BADCA780C}" srcId="{59935F95-2117-4352-8120-3A72A6FCF4AE}" destId="{F9DD7A7C-0489-42CA-8BE6-7A36E9634A8B}" srcOrd="2" destOrd="0" parTransId="{F63AA261-017B-418F-80D4-D519957FA98D}" sibTransId="{3F17A9E4-06E8-4156-AF15-A93A8A957159}"/>
    <dgm:cxn modelId="{E8E8DCB9-F37F-4DB8-BAFE-E095A0AEB0E3}" type="presParOf" srcId="{C22DED33-B2FF-4AA7-A642-09DAB09DB505}" destId="{807F7F12-4B1B-479B-94AD-5EEA4A25B29A}" srcOrd="0" destOrd="0" presId="urn:microsoft.com/office/officeart/2005/8/layout/vList2"/>
    <dgm:cxn modelId="{FFCA2E88-76D6-4989-8E83-8D2F7CAC9EDF}" type="presParOf" srcId="{C22DED33-B2FF-4AA7-A642-09DAB09DB505}" destId="{EF52FBFD-2214-4271-8FFA-D22471DE59BB}" srcOrd="1" destOrd="0" presId="urn:microsoft.com/office/officeart/2005/8/layout/vList2"/>
    <dgm:cxn modelId="{09F96241-45BA-4341-90CF-D4107AAC091B}" type="presParOf" srcId="{C22DED33-B2FF-4AA7-A642-09DAB09DB505}" destId="{38084449-2594-4A2B-B54E-0BE7C7BE2E33}" srcOrd="2" destOrd="0" presId="urn:microsoft.com/office/officeart/2005/8/layout/vList2"/>
    <dgm:cxn modelId="{EDE68CE3-7FDC-4DB1-973B-30123B9D6270}" type="presParOf" srcId="{C22DED33-B2FF-4AA7-A642-09DAB09DB505}" destId="{733D4ADC-D40D-4450-A386-C253128967BA}" srcOrd="3" destOrd="0" presId="urn:microsoft.com/office/officeart/2005/8/layout/vList2"/>
    <dgm:cxn modelId="{66D4FCB7-A5E5-4FB6-8D0E-24819980A00F}" type="presParOf" srcId="{C22DED33-B2FF-4AA7-A642-09DAB09DB505}" destId="{47FC8674-E7D5-4CDF-886F-8219A1345B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81071-21DD-4863-9C4D-2E7B6890AD93}">
      <dsp:nvSpPr>
        <dsp:cNvPr id="0" name=""/>
        <dsp:cNvSpPr/>
      </dsp:nvSpPr>
      <dsp:spPr>
        <a:xfrm>
          <a:off x="0" y="396924"/>
          <a:ext cx="56419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D1776-5A03-40BA-BF80-664BF75B8B28}">
      <dsp:nvSpPr>
        <dsp:cNvPr id="0" name=""/>
        <dsp:cNvSpPr/>
      </dsp:nvSpPr>
      <dsp:spPr>
        <a:xfrm>
          <a:off x="282098" y="101724"/>
          <a:ext cx="3949382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De theorie van opdracht 9 </a:t>
          </a:r>
          <a:endParaRPr lang="en-US" sz="2000" kern="1200" dirty="0"/>
        </a:p>
      </dsp:txBody>
      <dsp:txXfrm>
        <a:off x="310919" y="130545"/>
        <a:ext cx="3891740" cy="532758"/>
      </dsp:txXfrm>
    </dsp:sp>
    <dsp:sp modelId="{BA2CC5F5-1C79-4465-8F7A-F951D74D9003}">
      <dsp:nvSpPr>
        <dsp:cNvPr id="0" name=""/>
        <dsp:cNvSpPr/>
      </dsp:nvSpPr>
      <dsp:spPr>
        <a:xfrm>
          <a:off x="0" y="1304124"/>
          <a:ext cx="5641974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416560" rIns="437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Het mislopen van rente omdat je in de voorraad moest investeren</a:t>
          </a:r>
          <a:endParaRPr lang="en-US" sz="2000" kern="1200"/>
        </a:p>
      </dsp:txBody>
      <dsp:txXfrm>
        <a:off x="0" y="1304124"/>
        <a:ext cx="5641974" cy="1071000"/>
      </dsp:txXfrm>
    </dsp:sp>
    <dsp:sp modelId="{2B2724C1-A485-47EC-A0A1-D9994BF8F230}">
      <dsp:nvSpPr>
        <dsp:cNvPr id="0" name=""/>
        <dsp:cNvSpPr/>
      </dsp:nvSpPr>
      <dsp:spPr>
        <a:xfrm>
          <a:off x="282098" y="1008924"/>
          <a:ext cx="3949382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Rentekosten</a:t>
          </a:r>
          <a:endParaRPr lang="en-US" sz="2000" kern="1200"/>
        </a:p>
      </dsp:txBody>
      <dsp:txXfrm>
        <a:off x="310919" y="1037745"/>
        <a:ext cx="3891740" cy="532758"/>
      </dsp:txXfrm>
    </dsp:sp>
    <dsp:sp modelId="{0FFE74EB-2F0B-40A0-92D0-E631F29DDA6D}">
      <dsp:nvSpPr>
        <dsp:cNvPr id="0" name=""/>
        <dsp:cNvSpPr/>
      </dsp:nvSpPr>
      <dsp:spPr>
        <a:xfrm>
          <a:off x="0" y="2778325"/>
          <a:ext cx="5641974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416560" rIns="437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De voorraad moet ergens staan</a:t>
          </a:r>
          <a:endParaRPr lang="en-US" sz="2000" kern="1200"/>
        </a:p>
      </dsp:txBody>
      <dsp:txXfrm>
        <a:off x="0" y="2778325"/>
        <a:ext cx="5641974" cy="819000"/>
      </dsp:txXfrm>
    </dsp:sp>
    <dsp:sp modelId="{97320752-22F2-4C0C-A822-87014C4597F7}">
      <dsp:nvSpPr>
        <dsp:cNvPr id="0" name=""/>
        <dsp:cNvSpPr/>
      </dsp:nvSpPr>
      <dsp:spPr>
        <a:xfrm>
          <a:off x="282098" y="2483125"/>
          <a:ext cx="3949382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Ruimtekosten</a:t>
          </a:r>
          <a:endParaRPr lang="en-US" sz="2000" kern="1200"/>
        </a:p>
      </dsp:txBody>
      <dsp:txXfrm>
        <a:off x="310919" y="2511946"/>
        <a:ext cx="3891740" cy="532758"/>
      </dsp:txXfrm>
    </dsp:sp>
    <dsp:sp modelId="{D68B0F32-6A06-426B-B1FA-2A712B661E05}">
      <dsp:nvSpPr>
        <dsp:cNvPr id="0" name=""/>
        <dsp:cNvSpPr/>
      </dsp:nvSpPr>
      <dsp:spPr>
        <a:xfrm>
          <a:off x="0" y="4000525"/>
          <a:ext cx="5641974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416560" rIns="437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Derving</a:t>
          </a:r>
          <a:endParaRPr lang="en-US" sz="2000" kern="1200"/>
        </a:p>
      </dsp:txBody>
      <dsp:txXfrm>
        <a:off x="0" y="4000525"/>
        <a:ext cx="5641974" cy="819000"/>
      </dsp:txXfrm>
    </dsp:sp>
    <dsp:sp modelId="{7E5D3E40-AD8A-4DAC-8ED1-896C06143FC8}">
      <dsp:nvSpPr>
        <dsp:cNvPr id="0" name=""/>
        <dsp:cNvSpPr/>
      </dsp:nvSpPr>
      <dsp:spPr>
        <a:xfrm>
          <a:off x="282098" y="3705325"/>
          <a:ext cx="3949382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Risicokosten</a:t>
          </a:r>
          <a:endParaRPr lang="en-US" sz="2000" kern="1200"/>
        </a:p>
      </dsp:txBody>
      <dsp:txXfrm>
        <a:off x="310919" y="3734146"/>
        <a:ext cx="389174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F7F12-4B1B-479B-94AD-5EEA4A25B29A}">
      <dsp:nvSpPr>
        <dsp:cNvPr id="0" name=""/>
        <dsp:cNvSpPr/>
      </dsp:nvSpPr>
      <dsp:spPr>
        <a:xfrm>
          <a:off x="0" y="8145"/>
          <a:ext cx="9720071" cy="1232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/>
            <a:t>Maken: opdracht 10, 11 en 13</a:t>
          </a:r>
          <a:endParaRPr lang="en-US" sz="5400" kern="1200"/>
        </a:p>
      </dsp:txBody>
      <dsp:txXfrm>
        <a:off x="60142" y="68287"/>
        <a:ext cx="9599787" cy="1111725"/>
      </dsp:txXfrm>
    </dsp:sp>
    <dsp:sp modelId="{38084449-2594-4A2B-B54E-0BE7C7BE2E33}">
      <dsp:nvSpPr>
        <dsp:cNvPr id="0" name=""/>
        <dsp:cNvSpPr/>
      </dsp:nvSpPr>
      <dsp:spPr>
        <a:xfrm>
          <a:off x="0" y="1395675"/>
          <a:ext cx="9720071" cy="12320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 dirty="0"/>
            <a:t>Tijd: 10 minuten </a:t>
          </a:r>
          <a:endParaRPr lang="en-US" sz="5400" kern="1200" dirty="0"/>
        </a:p>
      </dsp:txBody>
      <dsp:txXfrm>
        <a:off x="60142" y="1455817"/>
        <a:ext cx="9599787" cy="1111725"/>
      </dsp:txXfrm>
    </dsp:sp>
    <dsp:sp modelId="{47FC8674-E7D5-4CDF-886F-8219A1345B33}">
      <dsp:nvSpPr>
        <dsp:cNvPr id="0" name=""/>
        <dsp:cNvSpPr/>
      </dsp:nvSpPr>
      <dsp:spPr>
        <a:xfrm>
          <a:off x="0" y="2783205"/>
          <a:ext cx="9720071" cy="1232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 dirty="0"/>
            <a:t>Klaar? Verder met opdracht 14</a:t>
          </a:r>
          <a:endParaRPr lang="en-US" sz="5400" kern="1200" dirty="0"/>
        </a:p>
      </dsp:txBody>
      <dsp:txXfrm>
        <a:off x="60142" y="2843347"/>
        <a:ext cx="9599787" cy="1111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32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76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56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7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2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9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5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18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A953BDC-9EAE-49FE-9892-958C9F845175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EAV</a:t>
            </a:r>
            <a:br>
              <a:rPr lang="de-DE" dirty="0"/>
            </a:br>
            <a:r>
              <a:rPr lang="de-DE" sz="4400" dirty="0" err="1"/>
              <a:t>Economie</a:t>
            </a:r>
            <a:r>
              <a:rPr lang="de-DE" sz="4400" dirty="0"/>
              <a:t> en </a:t>
            </a:r>
            <a:r>
              <a:rPr lang="de-DE" sz="4400" dirty="0" err="1"/>
              <a:t>administratieve</a:t>
            </a:r>
            <a:r>
              <a:rPr lang="de-DE" sz="4400" dirty="0"/>
              <a:t> </a:t>
            </a:r>
            <a:r>
              <a:rPr lang="de-DE" sz="4400" dirty="0" err="1"/>
              <a:t>vorming</a:t>
            </a:r>
            <a:endParaRPr lang="de-D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Albeda</a:t>
            </a:r>
            <a:r>
              <a:rPr lang="de-DE" dirty="0"/>
              <a:t> CEO</a:t>
            </a:r>
          </a:p>
          <a:p>
            <a:r>
              <a:rPr lang="de-DE" dirty="0"/>
              <a:t>S. Sies</a:t>
            </a:r>
          </a:p>
          <a:p>
            <a:r>
              <a:rPr lang="de-DE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31F71-F087-488D-85D7-AF47E719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10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1B8DE69-2A35-424C-B12E-39B1DC1FD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7" t="34570" r="25993" b="44356"/>
          <a:stretch/>
        </p:blipFill>
        <p:spPr>
          <a:xfrm>
            <a:off x="0" y="2390775"/>
            <a:ext cx="12200595" cy="2791396"/>
          </a:xfrm>
        </p:spPr>
      </p:pic>
    </p:spTree>
    <p:extLst>
      <p:ext uri="{BB962C8B-B14F-4D97-AF65-F5344CB8AC3E}">
        <p14:creationId xmlns:p14="http://schemas.microsoft.com/office/powerpoint/2010/main" val="27433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E44BB-A901-426F-B1A4-2C0B7018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11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8CA91CF-F614-4DED-932D-F44C499E8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55506" r="28354" b="19120"/>
          <a:stretch/>
        </p:blipFill>
        <p:spPr>
          <a:xfrm>
            <a:off x="545507" y="2247900"/>
            <a:ext cx="11100986" cy="3162300"/>
          </a:xfrm>
        </p:spPr>
      </p:pic>
    </p:spTree>
    <p:extLst>
      <p:ext uri="{BB962C8B-B14F-4D97-AF65-F5344CB8AC3E}">
        <p14:creationId xmlns:p14="http://schemas.microsoft.com/office/powerpoint/2010/main" val="42799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31914-82F2-440F-BAB7-10F9C2B0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13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D7B8E30E-8069-4CF0-B28E-20345ACE8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42554" r="32218" b="17799"/>
          <a:stretch/>
        </p:blipFill>
        <p:spPr>
          <a:xfrm>
            <a:off x="450776" y="2084831"/>
            <a:ext cx="9735020" cy="3696843"/>
          </a:xfrm>
        </p:spPr>
      </p:pic>
    </p:spTree>
    <p:extLst>
      <p:ext uri="{BB962C8B-B14F-4D97-AF65-F5344CB8AC3E}">
        <p14:creationId xmlns:p14="http://schemas.microsoft.com/office/powerpoint/2010/main" val="301514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weg, boom, buiten&#10;&#10;Automatisch gegenereerde beschrijving">
            <a:extLst>
              <a:ext uri="{FF2B5EF4-FFF2-40B4-BE49-F238E27FC236}">
                <a16:creationId xmlns:a16="http://schemas.microsoft.com/office/drawing/2014/main" id="{C713EF4C-F4C8-4DE1-949E-7AD4F2BD5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39180" r="1" b="18622"/>
          <a:stretch/>
        </p:blipFill>
        <p:spPr>
          <a:xfrm>
            <a:off x="3068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7A273C-AC97-49CC-AC1D-7B64CC03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Voor volgende week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B86D9-CD0F-4C03-BFC8-D441387D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nl-NL" dirty="0"/>
              <a:t>Maken opdracht 14 en 18!</a:t>
            </a:r>
          </a:p>
          <a:p>
            <a:r>
              <a:rPr lang="nl-NL" dirty="0"/>
              <a:t>Lees daarbij bladzijdes 45 en 46</a:t>
            </a:r>
          </a:p>
        </p:txBody>
      </p:sp>
    </p:spTree>
    <p:extLst>
      <p:ext uri="{BB962C8B-B14F-4D97-AF65-F5344CB8AC3E}">
        <p14:creationId xmlns:p14="http://schemas.microsoft.com/office/powerpoint/2010/main" val="296870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CD54C5-8D6C-4FD7-B616-320372A6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Volgende week</a:t>
            </a:r>
            <a:endParaRPr lang="nl-N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2C8071-E1E2-46DC-BE2C-12CCAF4F9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nl-NL" dirty="0"/>
              <a:t>- Check de mail van afgelopen woensdag</a:t>
            </a:r>
            <a:endParaRPr lang="nl-NL"/>
          </a:p>
          <a:p>
            <a:r>
              <a:rPr lang="nl-NL" dirty="0"/>
              <a:t>- Meld je aan als je denkt dat het nodig is!</a:t>
            </a:r>
          </a:p>
          <a:p>
            <a:endParaRPr lang="nl-NL" dirty="0"/>
          </a:p>
          <a:p>
            <a:r>
              <a:rPr lang="nl-NL" dirty="0"/>
              <a:t>Doe je mee? Bereid jezelf voor</a:t>
            </a:r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nl-NL" dirty="0"/>
              <a:t>Maak wat opdrachten</a:t>
            </a:r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nl-NL" dirty="0"/>
              <a:t>Lees de theorie</a:t>
            </a:r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nl-NL" dirty="0"/>
              <a:t>Waar loop je op vast?</a:t>
            </a:r>
          </a:p>
        </p:txBody>
      </p:sp>
    </p:spTree>
    <p:extLst>
      <p:ext uri="{BB962C8B-B14F-4D97-AF65-F5344CB8AC3E}">
        <p14:creationId xmlns:p14="http://schemas.microsoft.com/office/powerpoint/2010/main" val="150189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DB416246-9507-47DB-BF51-6CBEB10CC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68" b="72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DD4B2F-1C7E-407F-B344-CC8C1878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C59EFA-559F-416A-A371-344596CB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64A40-AE10-4C0A-AE83-F35A2E047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>
                    <a:lumMod val="90000"/>
                    <a:lumOff val="10000"/>
                  </a:schemeClr>
                </a:solidFill>
              </a:rPr>
              <a:t>De deal voor 0,5 punt bonus!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C89D4E-94EA-4E1D-96A9-1C631957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64B7ADE-9859-4F82-9C93-EC2AC62B5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392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20210F-6F63-4526-8493-71558FA2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Leerdoelen</a:t>
            </a:r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5E678-C182-4BCF-9ED1-473AC133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nl-NL" dirty="0"/>
              <a:t>Na het volgen van de les en het maken van de opdrachten, kan jij …</a:t>
            </a:r>
          </a:p>
          <a:p>
            <a:r>
              <a:rPr lang="nl-NL" dirty="0"/>
              <a:t>… De voorraadkosten toelichten.</a:t>
            </a:r>
          </a:p>
          <a:p>
            <a:r>
              <a:rPr lang="nl-NL" dirty="0"/>
              <a:t>… De voorraadkosten berekenen. </a:t>
            </a:r>
          </a:p>
        </p:txBody>
      </p:sp>
    </p:spTree>
    <p:extLst>
      <p:ext uri="{BB962C8B-B14F-4D97-AF65-F5344CB8AC3E}">
        <p14:creationId xmlns:p14="http://schemas.microsoft.com/office/powerpoint/2010/main" val="384910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AD45C-B2E3-4638-A162-D075E2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Het huiswerk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F2DD546-FCE5-48BB-96FA-361891BBE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0596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88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A1016-34C3-4BE4-94F4-F4215EA18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04317-2B10-4EE7-AC97-A0FD0E1C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Opdracht 12. De R van Rentekosten (deel 1)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C1D0B-38BC-4821-B3A5-C17C3483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Je hebt gedurende het jaar de volgende bedragen in de voorraad geïnvesteerd: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1 januari €19.200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1 april €20.600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1 juli €24.300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1 oktober €22.500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31 december €15.400</a:t>
            </a:r>
          </a:p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Reken de gemiddelde voorraad uit. </a:t>
            </a:r>
          </a:p>
        </p:txBody>
      </p:sp>
    </p:spTree>
    <p:extLst>
      <p:ext uri="{BB962C8B-B14F-4D97-AF65-F5344CB8AC3E}">
        <p14:creationId xmlns:p14="http://schemas.microsoft.com/office/powerpoint/2010/main" val="110988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A1016-34C3-4BE4-94F4-F4215EA18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04317-2B10-4EE7-AC97-A0FD0E1C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Opdracht 12. De R van Rentekosten (deel 1)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C1D0B-38BC-4821-B3A5-C17C3483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40724"/>
            <a:ext cx="10329671" cy="440824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1 januari €19.200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1 april €20.600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1 juli €24.300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1 oktober €22.500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 31 december €15.400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Beginvoorraad: 0,5 x €19.200 = €9.600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Tussenliggende voorraden: €20.600 + €24.300 + €22.500 = €67.400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Eindvoorraad: 0,5 x €15.400 = €7.700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Gemiddelde voorraad: (€9.600 + €67.400 + €7.700) : (3+1) = €21.175</a:t>
            </a:r>
          </a:p>
        </p:txBody>
      </p:sp>
    </p:spTree>
    <p:extLst>
      <p:ext uri="{BB962C8B-B14F-4D97-AF65-F5344CB8AC3E}">
        <p14:creationId xmlns:p14="http://schemas.microsoft.com/office/powerpoint/2010/main" val="3782922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A1016-34C3-4BE4-94F4-F4215EA18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04317-2B10-4EE7-AC97-A0FD0E1C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Opdracht 12. De R van Rentekosten (deel 2)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C1D0B-38BC-4821-B3A5-C17C3483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Je hebt een gemiddelde voorraad van €21.175. Verdere gegevens: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De ruimtekosten €17.800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De risicokosten €870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Het rentepercentage is 2,5%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Bereken de totale voorraadkosten (rentekosten afronden op €10 nauwkeurig).</a:t>
            </a:r>
          </a:p>
        </p:txBody>
      </p:sp>
    </p:spTree>
    <p:extLst>
      <p:ext uri="{BB962C8B-B14F-4D97-AF65-F5344CB8AC3E}">
        <p14:creationId xmlns:p14="http://schemas.microsoft.com/office/powerpoint/2010/main" val="49323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A1016-34C3-4BE4-94F4-F4215EA18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04317-2B10-4EE7-AC97-A0FD0E1C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Opdracht 12. De R van Rentekosten (deel 2)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C1D0B-38BC-4821-B3A5-C17C3483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40724"/>
            <a:ext cx="10329671" cy="440824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Je hebt een gemiddelde voorraad van €21.175. Verdere gegevens: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De ruimtekosten €17.800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De risicokosten €870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FFFF"/>
                </a:solidFill>
              </a:rPr>
              <a:t>Het rentepercentage is 2,5%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Bereken de totale voorraadkosten (rentekosten afronden op €10 nauwkeurig).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Voorraadkosten: </a:t>
            </a:r>
            <a:r>
              <a:rPr lang="nl-NL" dirty="0" err="1">
                <a:solidFill>
                  <a:srgbClr val="FF0000"/>
                </a:solidFill>
              </a:rPr>
              <a:t>Ruimtekosten+Risicokosten+Rentekosten</a:t>
            </a:r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Ruimtekosten en Risicokosten zijn gegeven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Rentekosten = €21.175 x 2,5% = €530 (afgerond)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Dus: €17.800 + €870 + €530 = €19.200</a:t>
            </a:r>
          </a:p>
          <a:p>
            <a:pPr marL="457200" indent="-457200">
              <a:buAutoNum type="arabicPeriod"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06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F86FB3B-C06C-49AA-9D3C-69F54CA65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7965" b="744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13355C-E23C-4A51-BC1D-BDA11DA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/>
              <a:t>Aan de slag!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EB095E-D776-4087-A910-2658B2951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CF163CB-81DD-472B-AB33-0A565B426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97206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829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</TotalTime>
  <Words>390</Words>
  <Application>Microsoft Office PowerPoint</Application>
  <PresentationFormat>Breedbeeld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Integraal</vt:lpstr>
      <vt:lpstr>EAV Economie en administratieve vorming</vt:lpstr>
      <vt:lpstr>Vorige week</vt:lpstr>
      <vt:lpstr>Leerdoelen</vt:lpstr>
      <vt:lpstr>Het huiswerk</vt:lpstr>
      <vt:lpstr>Opdracht 12. De R van Rentekosten (deel 1)</vt:lpstr>
      <vt:lpstr>Opdracht 12. De R van Rentekosten (deel 1)</vt:lpstr>
      <vt:lpstr>Opdracht 12. De R van Rentekosten (deel 2)</vt:lpstr>
      <vt:lpstr>Opdracht 12. De R van Rentekosten (deel 2)</vt:lpstr>
      <vt:lpstr>Aan de slag!</vt:lpstr>
      <vt:lpstr>Opdracht 10</vt:lpstr>
      <vt:lpstr>Opdracht 11</vt:lpstr>
      <vt:lpstr>Opdracht 13</vt:lpstr>
      <vt:lpstr>Voor volgende week</vt:lpstr>
      <vt:lpstr>Volgende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Salomé Sies</cp:lastModifiedBy>
  <cp:revision>6</cp:revision>
  <dcterms:created xsi:type="dcterms:W3CDTF">2021-03-16T12:25:16Z</dcterms:created>
  <dcterms:modified xsi:type="dcterms:W3CDTF">2021-03-26T07:58:05Z</dcterms:modified>
</cp:coreProperties>
</file>